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6" r:id="rId4"/>
  </p:sldMasterIdLst>
  <p:notesMasterIdLst>
    <p:notesMasterId r:id="rId33"/>
  </p:notesMasterIdLst>
  <p:sldIdLst>
    <p:sldId id="664" r:id="rId5"/>
    <p:sldId id="640" r:id="rId6"/>
    <p:sldId id="567" r:id="rId7"/>
    <p:sldId id="634" r:id="rId8"/>
    <p:sldId id="645" r:id="rId9"/>
    <p:sldId id="644" r:id="rId10"/>
    <p:sldId id="646" r:id="rId11"/>
    <p:sldId id="602" r:id="rId12"/>
    <p:sldId id="660" r:id="rId13"/>
    <p:sldId id="647" r:id="rId14"/>
    <p:sldId id="659" r:id="rId15"/>
    <p:sldId id="661" r:id="rId16"/>
    <p:sldId id="632" r:id="rId17"/>
    <p:sldId id="663" r:id="rId18"/>
    <p:sldId id="666" r:id="rId19"/>
    <p:sldId id="637" r:id="rId20"/>
    <p:sldId id="648" r:id="rId21"/>
    <p:sldId id="649" r:id="rId22"/>
    <p:sldId id="650" r:id="rId23"/>
    <p:sldId id="651" r:id="rId24"/>
    <p:sldId id="652" r:id="rId25"/>
    <p:sldId id="653" r:id="rId26"/>
    <p:sldId id="654" r:id="rId27"/>
    <p:sldId id="655" r:id="rId28"/>
    <p:sldId id="656" r:id="rId29"/>
    <p:sldId id="657" r:id="rId30"/>
    <p:sldId id="574" r:id="rId31"/>
    <p:sldId id="66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85DB983C-D489-4686-AE98-8B370CC2BF92}">
          <p14:sldIdLst>
            <p14:sldId id="664"/>
            <p14:sldId id="640"/>
            <p14:sldId id="567"/>
            <p14:sldId id="634"/>
            <p14:sldId id="645"/>
            <p14:sldId id="644"/>
            <p14:sldId id="646"/>
            <p14:sldId id="602"/>
            <p14:sldId id="660"/>
            <p14:sldId id="647"/>
            <p14:sldId id="659"/>
            <p14:sldId id="661"/>
            <p14:sldId id="632"/>
            <p14:sldId id="663"/>
            <p14:sldId id="666"/>
            <p14:sldId id="637"/>
            <p14:sldId id="648"/>
            <p14:sldId id="649"/>
            <p14:sldId id="650"/>
            <p14:sldId id="651"/>
            <p14:sldId id="652"/>
            <p14:sldId id="653"/>
            <p14:sldId id="654"/>
            <p14:sldId id="655"/>
            <p14:sldId id="656"/>
            <p14:sldId id="657"/>
            <p14:sldId id="574"/>
            <p14:sldId id="665"/>
          </p14:sldIdLst>
        </p14:section>
        <p14:section name="Personas" id="{47DAF596-BBCC-4A3B-BC31-E5DBFF5A7A6E}">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101"/>
    <a:srgbClr val="0066FF"/>
    <a:srgbClr val="EC433A"/>
    <a:srgbClr val="006600"/>
    <a:srgbClr val="EE492C"/>
    <a:srgbClr val="FFFFCC"/>
    <a:srgbClr val="7E7460"/>
    <a:srgbClr val="629DD1"/>
    <a:srgbClr val="99CCFF"/>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71FD39-C085-6D4B-9B8C-28E091D3BA21}" v="2" dt="2023-03-25T13:26:55.9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139"/>
    <p:restoredTop sz="94590"/>
  </p:normalViewPr>
  <p:slideViewPr>
    <p:cSldViewPr snapToGrid="0">
      <p:cViewPr varScale="1">
        <p:scale>
          <a:sx n="76" d="100"/>
          <a:sy n="76" d="100"/>
        </p:scale>
        <p:origin x="120" y="21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TA DE OLIM, Nelson" userId="6fe01eec-0482-4f27-a806-189421589a48" providerId="ADAL" clId="{868F1061-61B8-3040-B842-546B36026C8F}"/>
    <pc:docChg chg="modSld">
      <pc:chgData name="PITA DE OLIM, Nelson" userId="6fe01eec-0482-4f27-a806-189421589a48" providerId="ADAL" clId="{868F1061-61B8-3040-B842-546B36026C8F}" dt="2022-03-09T19:48:28.677" v="16" actId="20577"/>
      <pc:docMkLst>
        <pc:docMk/>
      </pc:docMkLst>
      <pc:sldChg chg="addSp modSp mod">
        <pc:chgData name="PITA DE OLIM, Nelson" userId="6fe01eec-0482-4f27-a806-189421589a48" providerId="ADAL" clId="{868F1061-61B8-3040-B842-546B36026C8F}" dt="2022-03-09T19:47:03.081" v="8" actId="1036"/>
        <pc:sldMkLst>
          <pc:docMk/>
          <pc:sldMk cId="145281251" sldId="634"/>
        </pc:sldMkLst>
        <pc:spChg chg="mod">
          <ac:chgData name="PITA DE OLIM, Nelson" userId="6fe01eec-0482-4f27-a806-189421589a48" providerId="ADAL" clId="{868F1061-61B8-3040-B842-546B36026C8F}" dt="2022-03-09T19:47:03.081" v="8" actId="1036"/>
          <ac:spMkLst>
            <pc:docMk/>
            <pc:sldMk cId="145281251" sldId="634"/>
            <ac:spMk id="85" creationId="{6E7BF28A-A89C-E840-915D-788ABCEA3FB8}"/>
          </ac:spMkLst>
        </pc:spChg>
        <pc:picChg chg="mod">
          <ac:chgData name="PITA DE OLIM, Nelson" userId="6fe01eec-0482-4f27-a806-189421589a48" providerId="ADAL" clId="{868F1061-61B8-3040-B842-546B36026C8F}" dt="2022-03-09T19:47:03.081" v="8" actId="1036"/>
          <ac:picMkLst>
            <pc:docMk/>
            <pc:sldMk cId="145281251" sldId="634"/>
            <ac:picMk id="58" creationId="{30BCE4D1-82C2-1746-9041-DD9D31B1DFC8}"/>
          </ac:picMkLst>
        </pc:picChg>
        <pc:cxnChg chg="mod">
          <ac:chgData name="PITA DE OLIM, Nelson" userId="6fe01eec-0482-4f27-a806-189421589a48" providerId="ADAL" clId="{868F1061-61B8-3040-B842-546B36026C8F}" dt="2022-03-09T19:47:03.081" v="8" actId="1036"/>
          <ac:cxnSpMkLst>
            <pc:docMk/>
            <pc:sldMk cId="145281251" sldId="634"/>
            <ac:cxnSpMk id="64" creationId="{28364E94-4873-C647-B1C0-A8D97093DCD8}"/>
          </ac:cxnSpMkLst>
        </pc:cxnChg>
        <pc:cxnChg chg="mod">
          <ac:chgData name="PITA DE OLIM, Nelson" userId="6fe01eec-0482-4f27-a806-189421589a48" providerId="ADAL" clId="{868F1061-61B8-3040-B842-546B36026C8F}" dt="2022-03-09T19:47:03.081" v="8" actId="1036"/>
          <ac:cxnSpMkLst>
            <pc:docMk/>
            <pc:sldMk cId="145281251" sldId="634"/>
            <ac:cxnSpMk id="65" creationId="{9B186B47-B405-C54C-8EB2-E2A50B43C003}"/>
          </ac:cxnSpMkLst>
        </pc:cxnChg>
        <pc:cxnChg chg="mod">
          <ac:chgData name="PITA DE OLIM, Nelson" userId="6fe01eec-0482-4f27-a806-189421589a48" providerId="ADAL" clId="{868F1061-61B8-3040-B842-546B36026C8F}" dt="2022-03-09T19:47:03.081" v="8" actId="1036"/>
          <ac:cxnSpMkLst>
            <pc:docMk/>
            <pc:sldMk cId="145281251" sldId="634"/>
            <ac:cxnSpMk id="66" creationId="{C0C3D44A-95F1-084E-84F0-1AB7652A1D9B}"/>
          </ac:cxnSpMkLst>
        </pc:cxnChg>
        <pc:cxnChg chg="mod">
          <ac:chgData name="PITA DE OLIM, Nelson" userId="6fe01eec-0482-4f27-a806-189421589a48" providerId="ADAL" clId="{868F1061-61B8-3040-B842-546B36026C8F}" dt="2022-03-09T19:47:03.081" v="8" actId="1036"/>
          <ac:cxnSpMkLst>
            <pc:docMk/>
            <pc:sldMk cId="145281251" sldId="634"/>
            <ac:cxnSpMk id="67" creationId="{D8C129D8-677A-9A4F-93CC-6F3806A83B3E}"/>
          </ac:cxnSpMkLst>
        </pc:cxnChg>
        <pc:cxnChg chg="mod">
          <ac:chgData name="PITA DE OLIM, Nelson" userId="6fe01eec-0482-4f27-a806-189421589a48" providerId="ADAL" clId="{868F1061-61B8-3040-B842-546B36026C8F}" dt="2022-03-09T19:47:03.081" v="8" actId="1036"/>
          <ac:cxnSpMkLst>
            <pc:docMk/>
            <pc:sldMk cId="145281251" sldId="634"/>
            <ac:cxnSpMk id="72" creationId="{EFC1B078-0381-0A49-9918-8DEAF0D8FC87}"/>
          </ac:cxnSpMkLst>
        </pc:cxnChg>
        <pc:cxnChg chg="add mod">
          <ac:chgData name="PITA DE OLIM, Nelson" userId="6fe01eec-0482-4f27-a806-189421589a48" providerId="ADAL" clId="{868F1061-61B8-3040-B842-546B36026C8F}" dt="2022-03-09T19:47:03.081" v="8" actId="1036"/>
          <ac:cxnSpMkLst>
            <pc:docMk/>
            <pc:sldMk cId="145281251" sldId="634"/>
            <ac:cxnSpMk id="73" creationId="{0E6FB3AB-FD05-F949-8760-06D61943C775}"/>
          </ac:cxnSpMkLst>
        </pc:cxnChg>
      </pc:sldChg>
      <pc:sldChg chg="modSp mod">
        <pc:chgData name="PITA DE OLIM, Nelson" userId="6fe01eec-0482-4f27-a806-189421589a48" providerId="ADAL" clId="{868F1061-61B8-3040-B842-546B36026C8F}" dt="2022-03-09T19:48:28.677" v="16" actId="20577"/>
        <pc:sldMkLst>
          <pc:docMk/>
          <pc:sldMk cId="949182185" sldId="649"/>
        </pc:sldMkLst>
        <pc:spChg chg="mod">
          <ac:chgData name="PITA DE OLIM, Nelson" userId="6fe01eec-0482-4f27-a806-189421589a48" providerId="ADAL" clId="{868F1061-61B8-3040-B842-546B36026C8F}" dt="2022-03-09T19:48:28.677" v="16" actId="20577"/>
          <ac:spMkLst>
            <pc:docMk/>
            <pc:sldMk cId="949182185" sldId="649"/>
            <ac:spMk id="7" creationId="{0E2C418B-6CE1-E841-B6AF-C8A30836C84B}"/>
          </ac:spMkLst>
        </pc:spChg>
      </pc:sldChg>
    </pc:docChg>
  </pc:docChgLst>
  <pc:docChgLst>
    <pc:chgData name="Nelson OLIM" userId="6fe01eec-0482-4f27-a806-189421589a48" providerId="ADAL" clId="{4DAF02AA-A624-6543-8DE7-CE6F15B168DB}"/>
    <pc:docChg chg="undo custSel modSld">
      <pc:chgData name="Nelson OLIM" userId="6fe01eec-0482-4f27-a806-189421589a48" providerId="ADAL" clId="{4DAF02AA-A624-6543-8DE7-CE6F15B168DB}" dt="2021-11-17T13:03:15.080" v="28" actId="1076"/>
      <pc:docMkLst>
        <pc:docMk/>
      </pc:docMkLst>
      <pc:sldChg chg="modSp">
        <pc:chgData name="Nelson OLIM" userId="6fe01eec-0482-4f27-a806-189421589a48" providerId="ADAL" clId="{4DAF02AA-A624-6543-8DE7-CE6F15B168DB}" dt="2021-11-17T13:00:50.636" v="9" actId="14826"/>
        <pc:sldMkLst>
          <pc:docMk/>
          <pc:sldMk cId="1068301496" sldId="567"/>
        </pc:sldMkLst>
        <pc:picChg chg="mod">
          <ac:chgData name="Nelson OLIM" userId="6fe01eec-0482-4f27-a806-189421589a48" providerId="ADAL" clId="{4DAF02AA-A624-6543-8DE7-CE6F15B168DB}" dt="2021-11-17T13:00:41.897" v="8" actId="14826"/>
          <ac:picMkLst>
            <pc:docMk/>
            <pc:sldMk cId="1068301496" sldId="567"/>
            <ac:picMk id="18" creationId="{0BF68D73-C6F5-B247-8F78-3FADFC52853B}"/>
          </ac:picMkLst>
        </pc:picChg>
        <pc:picChg chg="mod">
          <ac:chgData name="Nelson OLIM" userId="6fe01eec-0482-4f27-a806-189421589a48" providerId="ADAL" clId="{4DAF02AA-A624-6543-8DE7-CE6F15B168DB}" dt="2021-11-17T13:00:18.275" v="6" actId="14826"/>
          <ac:picMkLst>
            <pc:docMk/>
            <pc:sldMk cId="1068301496" sldId="567"/>
            <ac:picMk id="20" creationId="{C1F6C3E7-297D-6841-8784-77C205F53009}"/>
          </ac:picMkLst>
        </pc:picChg>
        <pc:picChg chg="mod">
          <ac:chgData name="Nelson OLIM" userId="6fe01eec-0482-4f27-a806-189421589a48" providerId="ADAL" clId="{4DAF02AA-A624-6543-8DE7-CE6F15B168DB}" dt="2021-11-17T13:00:29.373" v="7" actId="14826"/>
          <ac:picMkLst>
            <pc:docMk/>
            <pc:sldMk cId="1068301496" sldId="567"/>
            <ac:picMk id="21" creationId="{B29F7A12-79A0-4247-A2A4-DBCF3C1ACE17}"/>
          </ac:picMkLst>
        </pc:picChg>
        <pc:picChg chg="mod">
          <ac:chgData name="Nelson OLIM" userId="6fe01eec-0482-4f27-a806-189421589a48" providerId="ADAL" clId="{4DAF02AA-A624-6543-8DE7-CE6F15B168DB}" dt="2021-11-17T13:00:50.636" v="9" actId="14826"/>
          <ac:picMkLst>
            <pc:docMk/>
            <pc:sldMk cId="1068301496" sldId="567"/>
            <ac:picMk id="22" creationId="{219D9B2B-4318-FB4D-A2ED-D97696EA133D}"/>
          </ac:picMkLst>
        </pc:picChg>
      </pc:sldChg>
      <pc:sldChg chg="modSp">
        <pc:chgData name="Nelson OLIM" userId="6fe01eec-0482-4f27-a806-189421589a48" providerId="ADAL" clId="{4DAF02AA-A624-6543-8DE7-CE6F15B168DB}" dt="2021-11-17T13:01:55.671" v="16" actId="14826"/>
        <pc:sldMkLst>
          <pc:docMk/>
          <pc:sldMk cId="3781877896" sldId="602"/>
        </pc:sldMkLst>
        <pc:picChg chg="mod">
          <ac:chgData name="Nelson OLIM" userId="6fe01eec-0482-4f27-a806-189421589a48" providerId="ADAL" clId="{4DAF02AA-A624-6543-8DE7-CE6F15B168DB}" dt="2021-11-17T13:01:55.671" v="16" actId="14826"/>
          <ac:picMkLst>
            <pc:docMk/>
            <pc:sldMk cId="3781877896" sldId="602"/>
            <ac:picMk id="24" creationId="{271721F6-8C20-1843-85E6-730B9048C05E}"/>
          </ac:picMkLst>
        </pc:picChg>
      </pc:sldChg>
      <pc:sldChg chg="addSp delSp modSp mod">
        <pc:chgData name="Nelson OLIM" userId="6fe01eec-0482-4f27-a806-189421589a48" providerId="ADAL" clId="{4DAF02AA-A624-6543-8DE7-CE6F15B168DB}" dt="2021-11-17T13:01:25.113" v="14" actId="1076"/>
        <pc:sldMkLst>
          <pc:docMk/>
          <pc:sldMk cId="145281251" sldId="634"/>
        </pc:sldMkLst>
        <pc:spChg chg="add mod">
          <ac:chgData name="Nelson OLIM" userId="6fe01eec-0482-4f27-a806-189421589a48" providerId="ADAL" clId="{4DAF02AA-A624-6543-8DE7-CE6F15B168DB}" dt="2021-11-17T13:01:25.113" v="14" actId="1076"/>
          <ac:spMkLst>
            <pc:docMk/>
            <pc:sldMk cId="145281251" sldId="634"/>
            <ac:spMk id="48" creationId="{8C8ED20C-35D2-884D-97E7-EC3FF5D09DEB}"/>
          </ac:spMkLst>
        </pc:spChg>
        <pc:spChg chg="add mod">
          <ac:chgData name="Nelson OLIM" userId="6fe01eec-0482-4f27-a806-189421589a48" providerId="ADAL" clId="{4DAF02AA-A624-6543-8DE7-CE6F15B168DB}" dt="2021-11-17T13:01:13.813" v="12"/>
          <ac:spMkLst>
            <pc:docMk/>
            <pc:sldMk cId="145281251" sldId="634"/>
            <ac:spMk id="49" creationId="{E8BC2EB9-6892-DB4B-8F70-6E37012E287D}"/>
          </ac:spMkLst>
        </pc:spChg>
        <pc:spChg chg="add mod">
          <ac:chgData name="Nelson OLIM" userId="6fe01eec-0482-4f27-a806-189421589a48" providerId="ADAL" clId="{4DAF02AA-A624-6543-8DE7-CE6F15B168DB}" dt="2021-11-17T13:01:13.813" v="12"/>
          <ac:spMkLst>
            <pc:docMk/>
            <pc:sldMk cId="145281251" sldId="634"/>
            <ac:spMk id="78" creationId="{C8D14677-7BD6-EC49-A71D-1CE82F99D9F3}"/>
          </ac:spMkLst>
        </pc:spChg>
        <pc:spChg chg="add mod">
          <ac:chgData name="Nelson OLIM" userId="6fe01eec-0482-4f27-a806-189421589a48" providerId="ADAL" clId="{4DAF02AA-A624-6543-8DE7-CE6F15B168DB}" dt="2021-11-17T13:01:13.813" v="12"/>
          <ac:spMkLst>
            <pc:docMk/>
            <pc:sldMk cId="145281251" sldId="634"/>
            <ac:spMk id="79" creationId="{F6746D94-7F50-0540-9E8E-684C98AB6DD5}"/>
          </ac:spMkLst>
        </pc:spChg>
        <pc:spChg chg="mod">
          <ac:chgData name="Nelson OLIM" userId="6fe01eec-0482-4f27-a806-189421589a48" providerId="ADAL" clId="{4DAF02AA-A624-6543-8DE7-CE6F15B168DB}" dt="2021-11-17T13:01:13.813" v="12"/>
          <ac:spMkLst>
            <pc:docMk/>
            <pc:sldMk cId="145281251" sldId="634"/>
            <ac:spMk id="83" creationId="{BAE943FF-E99A-1942-825B-FEA497DC1EF4}"/>
          </ac:spMkLst>
        </pc:spChg>
        <pc:spChg chg="add mod">
          <ac:chgData name="Nelson OLIM" userId="6fe01eec-0482-4f27-a806-189421589a48" providerId="ADAL" clId="{4DAF02AA-A624-6543-8DE7-CE6F15B168DB}" dt="2021-11-17T13:01:13.813" v="12"/>
          <ac:spMkLst>
            <pc:docMk/>
            <pc:sldMk cId="145281251" sldId="634"/>
            <ac:spMk id="84" creationId="{61E4E7D9-B8DB-0B44-956E-EEF7B5637DDA}"/>
          </ac:spMkLst>
        </pc:spChg>
        <pc:spChg chg="add mod">
          <ac:chgData name="Nelson OLIM" userId="6fe01eec-0482-4f27-a806-189421589a48" providerId="ADAL" clId="{4DAF02AA-A624-6543-8DE7-CE6F15B168DB}" dt="2021-11-17T13:01:13.813" v="12"/>
          <ac:spMkLst>
            <pc:docMk/>
            <pc:sldMk cId="145281251" sldId="634"/>
            <ac:spMk id="85" creationId="{6E7BF28A-A89C-E840-915D-788ABCEA3FB8}"/>
          </ac:spMkLst>
        </pc:spChg>
        <pc:spChg chg="add mod">
          <ac:chgData name="Nelson OLIM" userId="6fe01eec-0482-4f27-a806-189421589a48" providerId="ADAL" clId="{4DAF02AA-A624-6543-8DE7-CE6F15B168DB}" dt="2021-11-17T13:01:13.813" v="12"/>
          <ac:spMkLst>
            <pc:docMk/>
            <pc:sldMk cId="145281251" sldId="634"/>
            <ac:spMk id="89" creationId="{56AE3D0B-E5F3-614F-9BC7-9CD6EC469A45}"/>
          </ac:spMkLst>
        </pc:spChg>
        <pc:spChg chg="del">
          <ac:chgData name="Nelson OLIM" userId="6fe01eec-0482-4f27-a806-189421589a48" providerId="ADAL" clId="{4DAF02AA-A624-6543-8DE7-CE6F15B168DB}" dt="2021-11-17T13:00:56.479" v="10" actId="478"/>
          <ac:spMkLst>
            <pc:docMk/>
            <pc:sldMk cId="145281251" sldId="634"/>
            <ac:spMk id="118" creationId="{8BF13099-56E4-CF4F-A74A-3FAB2208FD52}"/>
          </ac:spMkLst>
        </pc:spChg>
        <pc:spChg chg="del">
          <ac:chgData name="Nelson OLIM" userId="6fe01eec-0482-4f27-a806-189421589a48" providerId="ADAL" clId="{4DAF02AA-A624-6543-8DE7-CE6F15B168DB}" dt="2021-11-17T13:00:59.838" v="11" actId="478"/>
          <ac:spMkLst>
            <pc:docMk/>
            <pc:sldMk cId="145281251" sldId="634"/>
            <ac:spMk id="119" creationId="{A279146F-C17B-4843-84DA-F86B76DD42BC}"/>
          </ac:spMkLst>
        </pc:spChg>
        <pc:spChg chg="del">
          <ac:chgData name="Nelson OLIM" userId="6fe01eec-0482-4f27-a806-189421589a48" providerId="ADAL" clId="{4DAF02AA-A624-6543-8DE7-CE6F15B168DB}" dt="2021-11-17T13:00:56.479" v="10" actId="478"/>
          <ac:spMkLst>
            <pc:docMk/>
            <pc:sldMk cId="145281251" sldId="634"/>
            <ac:spMk id="123" creationId="{406ED098-003F-6B45-B4FA-BE496C31327F}"/>
          </ac:spMkLst>
        </pc:spChg>
        <pc:spChg chg="del">
          <ac:chgData name="Nelson OLIM" userId="6fe01eec-0482-4f27-a806-189421589a48" providerId="ADAL" clId="{4DAF02AA-A624-6543-8DE7-CE6F15B168DB}" dt="2021-11-17T13:00:56.479" v="10" actId="478"/>
          <ac:spMkLst>
            <pc:docMk/>
            <pc:sldMk cId="145281251" sldId="634"/>
            <ac:spMk id="124" creationId="{A0ABADC1-0AAF-CA4A-9B82-397C2658B12F}"/>
          </ac:spMkLst>
        </pc:spChg>
        <pc:spChg chg="del">
          <ac:chgData name="Nelson OLIM" userId="6fe01eec-0482-4f27-a806-189421589a48" providerId="ADAL" clId="{4DAF02AA-A624-6543-8DE7-CE6F15B168DB}" dt="2021-11-17T13:00:56.479" v="10" actId="478"/>
          <ac:spMkLst>
            <pc:docMk/>
            <pc:sldMk cId="145281251" sldId="634"/>
            <ac:spMk id="125" creationId="{7BBCF553-B35D-824C-8E36-7B197DD45B06}"/>
          </ac:spMkLst>
        </pc:spChg>
        <pc:grpChg chg="add mod">
          <ac:chgData name="Nelson OLIM" userId="6fe01eec-0482-4f27-a806-189421589a48" providerId="ADAL" clId="{4DAF02AA-A624-6543-8DE7-CE6F15B168DB}" dt="2021-11-17T13:01:13.813" v="12"/>
          <ac:grpSpMkLst>
            <pc:docMk/>
            <pc:sldMk cId="145281251" sldId="634"/>
            <ac:grpSpMk id="50" creationId="{51D6DE54-AEA8-EF4F-AA61-3B7A2EED2229}"/>
          </ac:grpSpMkLst>
        </pc:grpChg>
        <pc:grpChg chg="add mod">
          <ac:chgData name="Nelson OLIM" userId="6fe01eec-0482-4f27-a806-189421589a48" providerId="ADAL" clId="{4DAF02AA-A624-6543-8DE7-CE6F15B168DB}" dt="2021-11-17T13:01:13.813" v="12"/>
          <ac:grpSpMkLst>
            <pc:docMk/>
            <pc:sldMk cId="145281251" sldId="634"/>
            <ac:grpSpMk id="53" creationId="{CE0AC30D-DBA2-0042-AA6D-7CC35C9B2379}"/>
          </ac:grpSpMkLst>
        </pc:grpChg>
        <pc:grpChg chg="del">
          <ac:chgData name="Nelson OLIM" userId="6fe01eec-0482-4f27-a806-189421589a48" providerId="ADAL" clId="{4DAF02AA-A624-6543-8DE7-CE6F15B168DB}" dt="2021-11-17T13:00:56.479" v="10" actId="478"/>
          <ac:grpSpMkLst>
            <pc:docMk/>
            <pc:sldMk cId="145281251" sldId="634"/>
            <ac:grpSpMk id="73" creationId="{A61EA741-020E-B047-B340-BE69165B2640}"/>
          </ac:grpSpMkLst>
        </pc:grpChg>
        <pc:grpChg chg="add mod">
          <ac:chgData name="Nelson OLIM" userId="6fe01eec-0482-4f27-a806-189421589a48" providerId="ADAL" clId="{4DAF02AA-A624-6543-8DE7-CE6F15B168DB}" dt="2021-11-17T13:01:13.813" v="12"/>
          <ac:grpSpMkLst>
            <pc:docMk/>
            <pc:sldMk cId="145281251" sldId="634"/>
            <ac:grpSpMk id="80" creationId="{6B39E620-F277-BB4B-9311-F06A20334D87}"/>
          </ac:grpSpMkLst>
        </pc:grpChg>
        <pc:grpChg chg="del">
          <ac:chgData name="Nelson OLIM" userId="6fe01eec-0482-4f27-a806-189421589a48" providerId="ADAL" clId="{4DAF02AA-A624-6543-8DE7-CE6F15B168DB}" dt="2021-11-17T13:00:56.479" v="10" actId="478"/>
          <ac:grpSpMkLst>
            <pc:docMk/>
            <pc:sldMk cId="145281251" sldId="634"/>
            <ac:grpSpMk id="86" creationId="{C10BBE73-C9EC-F946-87D3-FED36C241A11}"/>
          </ac:grpSpMkLst>
        </pc:grpChg>
        <pc:grpChg chg="del">
          <ac:chgData name="Nelson OLIM" userId="6fe01eec-0482-4f27-a806-189421589a48" providerId="ADAL" clId="{4DAF02AA-A624-6543-8DE7-CE6F15B168DB}" dt="2021-11-17T13:00:56.479" v="10" actId="478"/>
          <ac:grpSpMkLst>
            <pc:docMk/>
            <pc:sldMk cId="145281251" sldId="634"/>
            <ac:grpSpMk id="120" creationId="{50D54D86-BDAA-054F-9A4A-266CF95B483E}"/>
          </ac:grpSpMkLst>
        </pc:grpChg>
        <pc:picChg chg="mod">
          <ac:chgData name="Nelson OLIM" userId="6fe01eec-0482-4f27-a806-189421589a48" providerId="ADAL" clId="{4DAF02AA-A624-6543-8DE7-CE6F15B168DB}" dt="2021-11-17T13:01:13.813" v="12"/>
          <ac:picMkLst>
            <pc:docMk/>
            <pc:sldMk cId="145281251" sldId="634"/>
            <ac:picMk id="51" creationId="{F184E702-BD7A-0F48-BD64-66C31B50DD6F}"/>
          </ac:picMkLst>
        </pc:picChg>
        <pc:picChg chg="mod">
          <ac:chgData name="Nelson OLIM" userId="6fe01eec-0482-4f27-a806-189421589a48" providerId="ADAL" clId="{4DAF02AA-A624-6543-8DE7-CE6F15B168DB}" dt="2021-11-17T13:01:13.813" v="12"/>
          <ac:picMkLst>
            <pc:docMk/>
            <pc:sldMk cId="145281251" sldId="634"/>
            <ac:picMk id="52" creationId="{457F2009-F9D8-3446-ACA4-23AE9E54B774}"/>
          </ac:picMkLst>
        </pc:picChg>
        <pc:picChg chg="mod">
          <ac:chgData name="Nelson OLIM" userId="6fe01eec-0482-4f27-a806-189421589a48" providerId="ADAL" clId="{4DAF02AA-A624-6543-8DE7-CE6F15B168DB}" dt="2021-11-17T13:01:13.813" v="12"/>
          <ac:picMkLst>
            <pc:docMk/>
            <pc:sldMk cId="145281251" sldId="634"/>
            <ac:picMk id="54" creationId="{EC463FCA-1BDA-4D43-86DD-A0E9479A7326}"/>
          </ac:picMkLst>
        </pc:picChg>
        <pc:picChg chg="mod">
          <ac:chgData name="Nelson OLIM" userId="6fe01eec-0482-4f27-a806-189421589a48" providerId="ADAL" clId="{4DAF02AA-A624-6543-8DE7-CE6F15B168DB}" dt="2021-11-17T13:01:13.813" v="12"/>
          <ac:picMkLst>
            <pc:docMk/>
            <pc:sldMk cId="145281251" sldId="634"/>
            <ac:picMk id="55" creationId="{7C0E1809-1F06-5549-AD81-7A660E20D65E}"/>
          </ac:picMkLst>
        </pc:picChg>
        <pc:picChg chg="add mod">
          <ac:chgData name="Nelson OLIM" userId="6fe01eec-0482-4f27-a806-189421589a48" providerId="ADAL" clId="{4DAF02AA-A624-6543-8DE7-CE6F15B168DB}" dt="2021-11-17T13:01:13.813" v="12"/>
          <ac:picMkLst>
            <pc:docMk/>
            <pc:sldMk cId="145281251" sldId="634"/>
            <ac:picMk id="56" creationId="{E99F770D-6033-B94E-BC04-1AEA90E87DA4}"/>
          </ac:picMkLst>
        </pc:picChg>
        <pc:picChg chg="add mod">
          <ac:chgData name="Nelson OLIM" userId="6fe01eec-0482-4f27-a806-189421589a48" providerId="ADAL" clId="{4DAF02AA-A624-6543-8DE7-CE6F15B168DB}" dt="2021-11-17T13:01:13.813" v="12"/>
          <ac:picMkLst>
            <pc:docMk/>
            <pc:sldMk cId="145281251" sldId="634"/>
            <ac:picMk id="57" creationId="{E3B90212-7554-6247-9CCB-E86474CD349A}"/>
          </ac:picMkLst>
        </pc:picChg>
        <pc:picChg chg="add mod">
          <ac:chgData name="Nelson OLIM" userId="6fe01eec-0482-4f27-a806-189421589a48" providerId="ADAL" clId="{4DAF02AA-A624-6543-8DE7-CE6F15B168DB}" dt="2021-11-17T13:01:13.813" v="12"/>
          <ac:picMkLst>
            <pc:docMk/>
            <pc:sldMk cId="145281251" sldId="634"/>
            <ac:picMk id="58" creationId="{30BCE4D1-82C2-1746-9041-DD9D31B1DFC8}"/>
          </ac:picMkLst>
        </pc:picChg>
        <pc:picChg chg="add mod">
          <ac:chgData name="Nelson OLIM" userId="6fe01eec-0482-4f27-a806-189421589a48" providerId="ADAL" clId="{4DAF02AA-A624-6543-8DE7-CE6F15B168DB}" dt="2021-11-17T13:01:13.813" v="12"/>
          <ac:picMkLst>
            <pc:docMk/>
            <pc:sldMk cId="145281251" sldId="634"/>
            <ac:picMk id="59" creationId="{06BFDBD4-0C4B-0643-86EE-FFC4A7B3665E}"/>
          </ac:picMkLst>
        </pc:picChg>
        <pc:picChg chg="add mod">
          <ac:chgData name="Nelson OLIM" userId="6fe01eec-0482-4f27-a806-189421589a48" providerId="ADAL" clId="{4DAF02AA-A624-6543-8DE7-CE6F15B168DB}" dt="2021-11-17T13:01:13.813" v="12"/>
          <ac:picMkLst>
            <pc:docMk/>
            <pc:sldMk cId="145281251" sldId="634"/>
            <ac:picMk id="60" creationId="{83B53112-84D8-4A4E-AE58-3A7CC019F1BD}"/>
          </ac:picMkLst>
        </pc:picChg>
        <pc:picChg chg="add mod">
          <ac:chgData name="Nelson OLIM" userId="6fe01eec-0482-4f27-a806-189421589a48" providerId="ADAL" clId="{4DAF02AA-A624-6543-8DE7-CE6F15B168DB}" dt="2021-11-17T13:01:13.813" v="12"/>
          <ac:picMkLst>
            <pc:docMk/>
            <pc:sldMk cId="145281251" sldId="634"/>
            <ac:picMk id="61" creationId="{3E6CE700-BD13-DC48-ACA7-BBB0F09BE1A0}"/>
          </ac:picMkLst>
        </pc:picChg>
        <pc:picChg chg="add mod">
          <ac:chgData name="Nelson OLIM" userId="6fe01eec-0482-4f27-a806-189421589a48" providerId="ADAL" clId="{4DAF02AA-A624-6543-8DE7-CE6F15B168DB}" dt="2021-11-17T13:01:13.813" v="12"/>
          <ac:picMkLst>
            <pc:docMk/>
            <pc:sldMk cId="145281251" sldId="634"/>
            <ac:picMk id="75" creationId="{BF5A9C69-7880-FA42-82D4-56254D693B20}"/>
          </ac:picMkLst>
        </pc:picChg>
        <pc:picChg chg="add mod">
          <ac:chgData name="Nelson OLIM" userId="6fe01eec-0482-4f27-a806-189421589a48" providerId="ADAL" clId="{4DAF02AA-A624-6543-8DE7-CE6F15B168DB}" dt="2021-11-17T13:01:13.813" v="12"/>
          <ac:picMkLst>
            <pc:docMk/>
            <pc:sldMk cId="145281251" sldId="634"/>
            <ac:picMk id="76" creationId="{27B61D45-8D3C-774C-8707-0E5F44075F13}"/>
          </ac:picMkLst>
        </pc:picChg>
        <pc:picChg chg="mod">
          <ac:chgData name="Nelson OLIM" userId="6fe01eec-0482-4f27-a806-189421589a48" providerId="ADAL" clId="{4DAF02AA-A624-6543-8DE7-CE6F15B168DB}" dt="2021-11-17T13:01:13.813" v="12"/>
          <ac:picMkLst>
            <pc:docMk/>
            <pc:sldMk cId="145281251" sldId="634"/>
            <ac:picMk id="81" creationId="{B79CEF13-E4B5-AC4E-8764-21E84C6626E9}"/>
          </ac:picMkLst>
        </pc:picChg>
        <pc:picChg chg="add mod">
          <ac:chgData name="Nelson OLIM" userId="6fe01eec-0482-4f27-a806-189421589a48" providerId="ADAL" clId="{4DAF02AA-A624-6543-8DE7-CE6F15B168DB}" dt="2021-11-17T13:01:13.813" v="12"/>
          <ac:picMkLst>
            <pc:docMk/>
            <pc:sldMk cId="145281251" sldId="634"/>
            <ac:picMk id="90" creationId="{8F1FFDA9-BB21-AB4B-9623-51BA7D037603}"/>
          </ac:picMkLst>
        </pc:picChg>
        <pc:picChg chg="add mod">
          <ac:chgData name="Nelson OLIM" userId="6fe01eec-0482-4f27-a806-189421589a48" providerId="ADAL" clId="{4DAF02AA-A624-6543-8DE7-CE6F15B168DB}" dt="2021-11-17T13:01:13.813" v="12"/>
          <ac:picMkLst>
            <pc:docMk/>
            <pc:sldMk cId="145281251" sldId="634"/>
            <ac:picMk id="91" creationId="{D8075DAA-40DB-4847-9463-2288035AA100}"/>
          </ac:picMkLst>
        </pc:picChg>
        <pc:picChg chg="add mod">
          <ac:chgData name="Nelson OLIM" userId="6fe01eec-0482-4f27-a806-189421589a48" providerId="ADAL" clId="{4DAF02AA-A624-6543-8DE7-CE6F15B168DB}" dt="2021-11-17T13:01:13.813" v="12"/>
          <ac:picMkLst>
            <pc:docMk/>
            <pc:sldMk cId="145281251" sldId="634"/>
            <ac:picMk id="92" creationId="{253B28F8-DBD1-C546-A89B-7E6CEAE2F094}"/>
          </ac:picMkLst>
        </pc:picChg>
        <pc:picChg chg="add mod">
          <ac:chgData name="Nelson OLIM" userId="6fe01eec-0482-4f27-a806-189421589a48" providerId="ADAL" clId="{4DAF02AA-A624-6543-8DE7-CE6F15B168DB}" dt="2021-11-17T13:01:13.813" v="12"/>
          <ac:picMkLst>
            <pc:docMk/>
            <pc:sldMk cId="145281251" sldId="634"/>
            <ac:picMk id="93" creationId="{52163841-EE58-EB4F-AF36-DDD199F8C0C9}"/>
          </ac:picMkLst>
        </pc:picChg>
        <pc:picChg chg="add mod">
          <ac:chgData name="Nelson OLIM" userId="6fe01eec-0482-4f27-a806-189421589a48" providerId="ADAL" clId="{4DAF02AA-A624-6543-8DE7-CE6F15B168DB}" dt="2021-11-17T13:01:13.813" v="12"/>
          <ac:picMkLst>
            <pc:docMk/>
            <pc:sldMk cId="145281251" sldId="634"/>
            <ac:picMk id="94" creationId="{31B0671B-CF7A-0540-8814-4F68D0B8ADDB}"/>
          </ac:picMkLst>
        </pc:picChg>
        <pc:picChg chg="del">
          <ac:chgData name="Nelson OLIM" userId="6fe01eec-0482-4f27-a806-189421589a48" providerId="ADAL" clId="{4DAF02AA-A624-6543-8DE7-CE6F15B168DB}" dt="2021-11-17T13:00:56.479" v="10" actId="478"/>
          <ac:picMkLst>
            <pc:docMk/>
            <pc:sldMk cId="145281251" sldId="634"/>
            <ac:picMk id="95" creationId="{854EE587-04B1-BD4F-9859-A529115E4CE9}"/>
          </ac:picMkLst>
        </pc:picChg>
        <pc:picChg chg="del">
          <ac:chgData name="Nelson OLIM" userId="6fe01eec-0482-4f27-a806-189421589a48" providerId="ADAL" clId="{4DAF02AA-A624-6543-8DE7-CE6F15B168DB}" dt="2021-11-17T13:00:56.479" v="10" actId="478"/>
          <ac:picMkLst>
            <pc:docMk/>
            <pc:sldMk cId="145281251" sldId="634"/>
            <ac:picMk id="96" creationId="{CCC1B6A6-DAC5-614D-8996-5E9CEEBD4270}"/>
          </ac:picMkLst>
        </pc:picChg>
        <pc:picChg chg="del">
          <ac:chgData name="Nelson OLIM" userId="6fe01eec-0482-4f27-a806-189421589a48" providerId="ADAL" clId="{4DAF02AA-A624-6543-8DE7-CE6F15B168DB}" dt="2021-11-17T13:00:56.479" v="10" actId="478"/>
          <ac:picMkLst>
            <pc:docMk/>
            <pc:sldMk cId="145281251" sldId="634"/>
            <ac:picMk id="97" creationId="{FCCA9DCF-B525-A641-915A-681AEFDED5B6}"/>
          </ac:picMkLst>
        </pc:picChg>
        <pc:picChg chg="del">
          <ac:chgData name="Nelson OLIM" userId="6fe01eec-0482-4f27-a806-189421589a48" providerId="ADAL" clId="{4DAF02AA-A624-6543-8DE7-CE6F15B168DB}" dt="2021-11-17T13:00:56.479" v="10" actId="478"/>
          <ac:picMkLst>
            <pc:docMk/>
            <pc:sldMk cId="145281251" sldId="634"/>
            <ac:picMk id="98" creationId="{F02764E1-3D04-644D-870F-A59D3960CB03}"/>
          </ac:picMkLst>
        </pc:picChg>
        <pc:picChg chg="del">
          <ac:chgData name="Nelson OLIM" userId="6fe01eec-0482-4f27-a806-189421589a48" providerId="ADAL" clId="{4DAF02AA-A624-6543-8DE7-CE6F15B168DB}" dt="2021-11-17T13:00:56.479" v="10" actId="478"/>
          <ac:picMkLst>
            <pc:docMk/>
            <pc:sldMk cId="145281251" sldId="634"/>
            <ac:picMk id="99" creationId="{369CC628-EAAB-D944-98BB-D143249B1B94}"/>
          </ac:picMkLst>
        </pc:picChg>
        <pc:picChg chg="del">
          <ac:chgData name="Nelson OLIM" userId="6fe01eec-0482-4f27-a806-189421589a48" providerId="ADAL" clId="{4DAF02AA-A624-6543-8DE7-CE6F15B168DB}" dt="2021-11-17T13:00:56.479" v="10" actId="478"/>
          <ac:picMkLst>
            <pc:docMk/>
            <pc:sldMk cId="145281251" sldId="634"/>
            <ac:picMk id="100" creationId="{B391A979-716C-5841-A1B5-01B402FE7D9D}"/>
          </ac:picMkLst>
        </pc:picChg>
        <pc:picChg chg="del">
          <ac:chgData name="Nelson OLIM" userId="6fe01eec-0482-4f27-a806-189421589a48" providerId="ADAL" clId="{4DAF02AA-A624-6543-8DE7-CE6F15B168DB}" dt="2021-11-17T13:00:56.479" v="10" actId="478"/>
          <ac:picMkLst>
            <pc:docMk/>
            <pc:sldMk cId="145281251" sldId="634"/>
            <ac:picMk id="110" creationId="{42971284-3B5E-9D4D-A75D-6DD18C12D749}"/>
          </ac:picMkLst>
        </pc:picChg>
        <pc:picChg chg="del">
          <ac:chgData name="Nelson OLIM" userId="6fe01eec-0482-4f27-a806-189421589a48" providerId="ADAL" clId="{4DAF02AA-A624-6543-8DE7-CE6F15B168DB}" dt="2021-11-17T13:00:56.479" v="10" actId="478"/>
          <ac:picMkLst>
            <pc:docMk/>
            <pc:sldMk cId="145281251" sldId="634"/>
            <ac:picMk id="111" creationId="{9275C449-ACCE-E147-AB55-0B145DE87FBC}"/>
          </ac:picMkLst>
        </pc:picChg>
        <pc:picChg chg="del">
          <ac:chgData name="Nelson OLIM" userId="6fe01eec-0482-4f27-a806-189421589a48" providerId="ADAL" clId="{4DAF02AA-A624-6543-8DE7-CE6F15B168DB}" dt="2021-11-17T13:00:56.479" v="10" actId="478"/>
          <ac:picMkLst>
            <pc:docMk/>
            <pc:sldMk cId="145281251" sldId="634"/>
            <ac:picMk id="112" creationId="{ACA37F37-E265-9B4F-8FF0-982C8A6E5945}"/>
          </ac:picMkLst>
        </pc:picChg>
        <pc:picChg chg="del">
          <ac:chgData name="Nelson OLIM" userId="6fe01eec-0482-4f27-a806-189421589a48" providerId="ADAL" clId="{4DAF02AA-A624-6543-8DE7-CE6F15B168DB}" dt="2021-11-17T13:00:56.479" v="10" actId="478"/>
          <ac:picMkLst>
            <pc:docMk/>
            <pc:sldMk cId="145281251" sldId="634"/>
            <ac:picMk id="115" creationId="{5D79CE96-74F4-5044-BA04-BF62C82FF709}"/>
          </ac:picMkLst>
        </pc:picChg>
        <pc:picChg chg="del">
          <ac:chgData name="Nelson OLIM" userId="6fe01eec-0482-4f27-a806-189421589a48" providerId="ADAL" clId="{4DAF02AA-A624-6543-8DE7-CE6F15B168DB}" dt="2021-11-17T13:00:56.479" v="10" actId="478"/>
          <ac:picMkLst>
            <pc:docMk/>
            <pc:sldMk cId="145281251" sldId="634"/>
            <ac:picMk id="116" creationId="{73EC7055-88A4-E344-9FAE-1203A1C1D6B9}"/>
          </ac:picMkLst>
        </pc:picChg>
        <pc:picChg chg="del">
          <ac:chgData name="Nelson OLIM" userId="6fe01eec-0482-4f27-a806-189421589a48" providerId="ADAL" clId="{4DAF02AA-A624-6543-8DE7-CE6F15B168DB}" dt="2021-11-17T13:00:56.479" v="10" actId="478"/>
          <ac:picMkLst>
            <pc:docMk/>
            <pc:sldMk cId="145281251" sldId="634"/>
            <ac:picMk id="126" creationId="{0B812EBF-9F1B-9944-9BCA-5B46254F0303}"/>
          </ac:picMkLst>
        </pc:picChg>
        <pc:picChg chg="del">
          <ac:chgData name="Nelson OLIM" userId="6fe01eec-0482-4f27-a806-189421589a48" providerId="ADAL" clId="{4DAF02AA-A624-6543-8DE7-CE6F15B168DB}" dt="2021-11-17T13:00:56.479" v="10" actId="478"/>
          <ac:picMkLst>
            <pc:docMk/>
            <pc:sldMk cId="145281251" sldId="634"/>
            <ac:picMk id="127" creationId="{B68290E7-8394-FA40-B05A-C94B014F8445}"/>
          </ac:picMkLst>
        </pc:picChg>
        <pc:picChg chg="del">
          <ac:chgData name="Nelson OLIM" userId="6fe01eec-0482-4f27-a806-189421589a48" providerId="ADAL" clId="{4DAF02AA-A624-6543-8DE7-CE6F15B168DB}" dt="2021-11-17T13:00:56.479" v="10" actId="478"/>
          <ac:picMkLst>
            <pc:docMk/>
            <pc:sldMk cId="145281251" sldId="634"/>
            <ac:picMk id="128" creationId="{CC32E731-55FF-1C44-AC0F-28775DD566EB}"/>
          </ac:picMkLst>
        </pc:picChg>
        <pc:picChg chg="add mod">
          <ac:chgData name="Nelson OLIM" userId="6fe01eec-0482-4f27-a806-189421589a48" providerId="ADAL" clId="{4DAF02AA-A624-6543-8DE7-CE6F15B168DB}" dt="2021-11-17T13:01:13.813" v="12"/>
          <ac:picMkLst>
            <pc:docMk/>
            <pc:sldMk cId="145281251" sldId="634"/>
            <ac:picMk id="129" creationId="{00DFEC07-CB72-9D46-BB4C-E45C10321E36}"/>
          </ac:picMkLst>
        </pc:picChg>
        <pc:cxnChg chg="add mod">
          <ac:chgData name="Nelson OLIM" userId="6fe01eec-0482-4f27-a806-189421589a48" providerId="ADAL" clId="{4DAF02AA-A624-6543-8DE7-CE6F15B168DB}" dt="2021-11-17T13:01:13.813" v="12"/>
          <ac:cxnSpMkLst>
            <pc:docMk/>
            <pc:sldMk cId="145281251" sldId="634"/>
            <ac:cxnSpMk id="62" creationId="{41D2D493-4926-A244-8CF0-1BD482E8D270}"/>
          </ac:cxnSpMkLst>
        </pc:cxnChg>
        <pc:cxnChg chg="add mod">
          <ac:chgData name="Nelson OLIM" userId="6fe01eec-0482-4f27-a806-189421589a48" providerId="ADAL" clId="{4DAF02AA-A624-6543-8DE7-CE6F15B168DB}" dt="2021-11-17T13:01:13.813" v="12"/>
          <ac:cxnSpMkLst>
            <pc:docMk/>
            <pc:sldMk cId="145281251" sldId="634"/>
            <ac:cxnSpMk id="63" creationId="{DA856FD8-3EC7-E243-8F76-D920C7B6404D}"/>
          </ac:cxnSpMkLst>
        </pc:cxnChg>
        <pc:cxnChg chg="add mod">
          <ac:chgData name="Nelson OLIM" userId="6fe01eec-0482-4f27-a806-189421589a48" providerId="ADAL" clId="{4DAF02AA-A624-6543-8DE7-CE6F15B168DB}" dt="2021-11-17T13:01:13.813" v="12"/>
          <ac:cxnSpMkLst>
            <pc:docMk/>
            <pc:sldMk cId="145281251" sldId="634"/>
            <ac:cxnSpMk id="64" creationId="{28364E94-4873-C647-B1C0-A8D97093DCD8}"/>
          </ac:cxnSpMkLst>
        </pc:cxnChg>
        <pc:cxnChg chg="add mod">
          <ac:chgData name="Nelson OLIM" userId="6fe01eec-0482-4f27-a806-189421589a48" providerId="ADAL" clId="{4DAF02AA-A624-6543-8DE7-CE6F15B168DB}" dt="2021-11-17T13:01:13.813" v="12"/>
          <ac:cxnSpMkLst>
            <pc:docMk/>
            <pc:sldMk cId="145281251" sldId="634"/>
            <ac:cxnSpMk id="65" creationId="{9B186B47-B405-C54C-8EB2-E2A50B43C003}"/>
          </ac:cxnSpMkLst>
        </pc:cxnChg>
        <pc:cxnChg chg="add mod">
          <ac:chgData name="Nelson OLIM" userId="6fe01eec-0482-4f27-a806-189421589a48" providerId="ADAL" clId="{4DAF02AA-A624-6543-8DE7-CE6F15B168DB}" dt="2021-11-17T13:01:13.813" v="12"/>
          <ac:cxnSpMkLst>
            <pc:docMk/>
            <pc:sldMk cId="145281251" sldId="634"/>
            <ac:cxnSpMk id="66" creationId="{C0C3D44A-95F1-084E-84F0-1AB7652A1D9B}"/>
          </ac:cxnSpMkLst>
        </pc:cxnChg>
        <pc:cxnChg chg="add mod">
          <ac:chgData name="Nelson OLIM" userId="6fe01eec-0482-4f27-a806-189421589a48" providerId="ADAL" clId="{4DAF02AA-A624-6543-8DE7-CE6F15B168DB}" dt="2021-11-17T13:01:13.813" v="12"/>
          <ac:cxnSpMkLst>
            <pc:docMk/>
            <pc:sldMk cId="145281251" sldId="634"/>
            <ac:cxnSpMk id="67" creationId="{D8C129D8-677A-9A4F-93CC-6F3806A83B3E}"/>
          </ac:cxnSpMkLst>
        </pc:cxnChg>
        <pc:cxnChg chg="add mod">
          <ac:chgData name="Nelson OLIM" userId="6fe01eec-0482-4f27-a806-189421589a48" providerId="ADAL" clId="{4DAF02AA-A624-6543-8DE7-CE6F15B168DB}" dt="2021-11-17T13:01:13.813" v="12"/>
          <ac:cxnSpMkLst>
            <pc:docMk/>
            <pc:sldMk cId="145281251" sldId="634"/>
            <ac:cxnSpMk id="68" creationId="{8345907E-4817-454E-9968-B4196EFEDCB1}"/>
          </ac:cxnSpMkLst>
        </pc:cxnChg>
        <pc:cxnChg chg="add mod">
          <ac:chgData name="Nelson OLIM" userId="6fe01eec-0482-4f27-a806-189421589a48" providerId="ADAL" clId="{4DAF02AA-A624-6543-8DE7-CE6F15B168DB}" dt="2021-11-17T13:01:13.813" v="12"/>
          <ac:cxnSpMkLst>
            <pc:docMk/>
            <pc:sldMk cId="145281251" sldId="634"/>
            <ac:cxnSpMk id="69" creationId="{047032A5-6986-0041-A231-83BE6A940029}"/>
          </ac:cxnSpMkLst>
        </pc:cxnChg>
        <pc:cxnChg chg="add mod">
          <ac:chgData name="Nelson OLIM" userId="6fe01eec-0482-4f27-a806-189421589a48" providerId="ADAL" clId="{4DAF02AA-A624-6543-8DE7-CE6F15B168DB}" dt="2021-11-17T13:01:13.813" v="12"/>
          <ac:cxnSpMkLst>
            <pc:docMk/>
            <pc:sldMk cId="145281251" sldId="634"/>
            <ac:cxnSpMk id="70" creationId="{2E3888F2-B37B-DC42-B888-A621A12CC268}"/>
          </ac:cxnSpMkLst>
        </pc:cxnChg>
        <pc:cxnChg chg="add mod">
          <ac:chgData name="Nelson OLIM" userId="6fe01eec-0482-4f27-a806-189421589a48" providerId="ADAL" clId="{4DAF02AA-A624-6543-8DE7-CE6F15B168DB}" dt="2021-11-17T13:01:13.813" v="12"/>
          <ac:cxnSpMkLst>
            <pc:docMk/>
            <pc:sldMk cId="145281251" sldId="634"/>
            <ac:cxnSpMk id="71" creationId="{B5620FF8-D8C4-E948-8F87-16CAB34A11B6}"/>
          </ac:cxnSpMkLst>
        </pc:cxnChg>
        <pc:cxnChg chg="add mod">
          <ac:chgData name="Nelson OLIM" userId="6fe01eec-0482-4f27-a806-189421589a48" providerId="ADAL" clId="{4DAF02AA-A624-6543-8DE7-CE6F15B168DB}" dt="2021-11-17T13:01:13.813" v="12"/>
          <ac:cxnSpMkLst>
            <pc:docMk/>
            <pc:sldMk cId="145281251" sldId="634"/>
            <ac:cxnSpMk id="72" creationId="{EFC1B078-0381-0A49-9918-8DEAF0D8FC87}"/>
          </ac:cxnSpMkLst>
        </pc:cxnChg>
        <pc:cxnChg chg="add mod">
          <ac:chgData name="Nelson OLIM" userId="6fe01eec-0482-4f27-a806-189421589a48" providerId="ADAL" clId="{4DAF02AA-A624-6543-8DE7-CE6F15B168DB}" dt="2021-11-17T13:01:13.813" v="12"/>
          <ac:cxnSpMkLst>
            <pc:docMk/>
            <pc:sldMk cId="145281251" sldId="634"/>
            <ac:cxnSpMk id="77" creationId="{525E70AB-3FF3-8F46-97FF-EBB696B93C2F}"/>
          </ac:cxnSpMkLst>
        </pc:cxnChg>
        <pc:cxnChg chg="del mod">
          <ac:chgData name="Nelson OLIM" userId="6fe01eec-0482-4f27-a806-189421589a48" providerId="ADAL" clId="{4DAF02AA-A624-6543-8DE7-CE6F15B168DB}" dt="2021-11-17T13:00:56.479" v="10" actId="478"/>
          <ac:cxnSpMkLst>
            <pc:docMk/>
            <pc:sldMk cId="145281251" sldId="634"/>
            <ac:cxnSpMk id="101" creationId="{68668E73-0CEB-894E-944D-FA89676F4782}"/>
          </ac:cxnSpMkLst>
        </pc:cxnChg>
        <pc:cxnChg chg="del mod">
          <ac:chgData name="Nelson OLIM" userId="6fe01eec-0482-4f27-a806-189421589a48" providerId="ADAL" clId="{4DAF02AA-A624-6543-8DE7-CE6F15B168DB}" dt="2021-11-17T13:00:56.479" v="10" actId="478"/>
          <ac:cxnSpMkLst>
            <pc:docMk/>
            <pc:sldMk cId="145281251" sldId="634"/>
            <ac:cxnSpMk id="102" creationId="{18CE5122-8B9F-AE4A-AF64-2D5D1F2CCE09}"/>
          </ac:cxnSpMkLst>
        </pc:cxnChg>
        <pc:cxnChg chg="del mod">
          <ac:chgData name="Nelson OLIM" userId="6fe01eec-0482-4f27-a806-189421589a48" providerId="ADAL" clId="{4DAF02AA-A624-6543-8DE7-CE6F15B168DB}" dt="2021-11-17T13:00:56.479" v="10" actId="478"/>
          <ac:cxnSpMkLst>
            <pc:docMk/>
            <pc:sldMk cId="145281251" sldId="634"/>
            <ac:cxnSpMk id="103" creationId="{6525E601-29D0-FE4E-8D6C-53C5BD19BAAD}"/>
          </ac:cxnSpMkLst>
        </pc:cxnChg>
        <pc:cxnChg chg="del mod">
          <ac:chgData name="Nelson OLIM" userId="6fe01eec-0482-4f27-a806-189421589a48" providerId="ADAL" clId="{4DAF02AA-A624-6543-8DE7-CE6F15B168DB}" dt="2021-11-17T13:00:56.479" v="10" actId="478"/>
          <ac:cxnSpMkLst>
            <pc:docMk/>
            <pc:sldMk cId="145281251" sldId="634"/>
            <ac:cxnSpMk id="104" creationId="{A8881E66-D0C2-2040-B930-7E9898BC6E8A}"/>
          </ac:cxnSpMkLst>
        </pc:cxnChg>
        <pc:cxnChg chg="del mod">
          <ac:chgData name="Nelson OLIM" userId="6fe01eec-0482-4f27-a806-189421589a48" providerId="ADAL" clId="{4DAF02AA-A624-6543-8DE7-CE6F15B168DB}" dt="2021-11-17T13:00:56.479" v="10" actId="478"/>
          <ac:cxnSpMkLst>
            <pc:docMk/>
            <pc:sldMk cId="145281251" sldId="634"/>
            <ac:cxnSpMk id="105" creationId="{23F5D589-7AC0-884E-BBF6-0AE77E1411C3}"/>
          </ac:cxnSpMkLst>
        </pc:cxnChg>
        <pc:cxnChg chg="del mod">
          <ac:chgData name="Nelson OLIM" userId="6fe01eec-0482-4f27-a806-189421589a48" providerId="ADAL" clId="{4DAF02AA-A624-6543-8DE7-CE6F15B168DB}" dt="2021-11-17T13:00:56.479" v="10" actId="478"/>
          <ac:cxnSpMkLst>
            <pc:docMk/>
            <pc:sldMk cId="145281251" sldId="634"/>
            <ac:cxnSpMk id="106" creationId="{E9079D02-F04B-474E-9E3B-544FA5AF21DC}"/>
          </ac:cxnSpMkLst>
        </pc:cxnChg>
        <pc:cxnChg chg="del mod">
          <ac:chgData name="Nelson OLIM" userId="6fe01eec-0482-4f27-a806-189421589a48" providerId="ADAL" clId="{4DAF02AA-A624-6543-8DE7-CE6F15B168DB}" dt="2021-11-17T13:00:56.479" v="10" actId="478"/>
          <ac:cxnSpMkLst>
            <pc:docMk/>
            <pc:sldMk cId="145281251" sldId="634"/>
            <ac:cxnSpMk id="107" creationId="{D9B61249-B8E9-1D4A-BDCC-2DADF2716602}"/>
          </ac:cxnSpMkLst>
        </pc:cxnChg>
        <pc:cxnChg chg="del mod">
          <ac:chgData name="Nelson OLIM" userId="6fe01eec-0482-4f27-a806-189421589a48" providerId="ADAL" clId="{4DAF02AA-A624-6543-8DE7-CE6F15B168DB}" dt="2021-11-17T13:00:56.479" v="10" actId="478"/>
          <ac:cxnSpMkLst>
            <pc:docMk/>
            <pc:sldMk cId="145281251" sldId="634"/>
            <ac:cxnSpMk id="108" creationId="{B93546CE-46DA-9A43-8AF2-1787A25EA0FA}"/>
          </ac:cxnSpMkLst>
        </pc:cxnChg>
        <pc:cxnChg chg="del mod">
          <ac:chgData name="Nelson OLIM" userId="6fe01eec-0482-4f27-a806-189421589a48" providerId="ADAL" clId="{4DAF02AA-A624-6543-8DE7-CE6F15B168DB}" dt="2021-11-17T13:00:56.479" v="10" actId="478"/>
          <ac:cxnSpMkLst>
            <pc:docMk/>
            <pc:sldMk cId="145281251" sldId="634"/>
            <ac:cxnSpMk id="109" creationId="{41EF2B4D-9B32-E942-ADEB-32BD0E59A8BB}"/>
          </ac:cxnSpMkLst>
        </pc:cxnChg>
        <pc:cxnChg chg="del mod">
          <ac:chgData name="Nelson OLIM" userId="6fe01eec-0482-4f27-a806-189421589a48" providerId="ADAL" clId="{4DAF02AA-A624-6543-8DE7-CE6F15B168DB}" dt="2021-11-17T13:00:56.479" v="10" actId="478"/>
          <ac:cxnSpMkLst>
            <pc:docMk/>
            <pc:sldMk cId="145281251" sldId="634"/>
            <ac:cxnSpMk id="113" creationId="{726F63AD-83C3-2F4D-AA6A-C0F4774D380E}"/>
          </ac:cxnSpMkLst>
        </pc:cxnChg>
        <pc:cxnChg chg="del mod">
          <ac:chgData name="Nelson OLIM" userId="6fe01eec-0482-4f27-a806-189421589a48" providerId="ADAL" clId="{4DAF02AA-A624-6543-8DE7-CE6F15B168DB}" dt="2021-11-17T13:00:56.479" v="10" actId="478"/>
          <ac:cxnSpMkLst>
            <pc:docMk/>
            <pc:sldMk cId="145281251" sldId="634"/>
            <ac:cxnSpMk id="114" creationId="{D4CCC2A3-70C9-984E-A95A-834BCA114569}"/>
          </ac:cxnSpMkLst>
        </pc:cxnChg>
        <pc:cxnChg chg="del mod">
          <ac:chgData name="Nelson OLIM" userId="6fe01eec-0482-4f27-a806-189421589a48" providerId="ADAL" clId="{4DAF02AA-A624-6543-8DE7-CE6F15B168DB}" dt="2021-11-17T13:00:56.479" v="10" actId="478"/>
          <ac:cxnSpMkLst>
            <pc:docMk/>
            <pc:sldMk cId="145281251" sldId="634"/>
            <ac:cxnSpMk id="117" creationId="{293EE1FB-CE4F-2243-AFB1-696D285C40F5}"/>
          </ac:cxnSpMkLst>
        </pc:cxnChg>
      </pc:sldChg>
      <pc:sldChg chg="addSp delSp modSp mod">
        <pc:chgData name="Nelson OLIM" userId="6fe01eec-0482-4f27-a806-189421589a48" providerId="ADAL" clId="{4DAF02AA-A624-6543-8DE7-CE6F15B168DB}" dt="2021-11-17T13:03:15.080" v="28" actId="1076"/>
        <pc:sldMkLst>
          <pc:docMk/>
          <pc:sldMk cId="4269890709" sldId="637"/>
        </pc:sldMkLst>
        <pc:spChg chg="mod">
          <ac:chgData name="Nelson OLIM" userId="6fe01eec-0482-4f27-a806-189421589a48" providerId="ADAL" clId="{4DAF02AA-A624-6543-8DE7-CE6F15B168DB}" dt="2021-11-17T13:03:15.080" v="28" actId="1076"/>
          <ac:spMkLst>
            <pc:docMk/>
            <pc:sldMk cId="4269890709" sldId="637"/>
            <ac:spMk id="7" creationId="{0E2C418B-6CE1-E841-B6AF-C8A30836C84B}"/>
          </ac:spMkLst>
        </pc:spChg>
        <pc:spChg chg="del">
          <ac:chgData name="Nelson OLIM" userId="6fe01eec-0482-4f27-a806-189421589a48" providerId="ADAL" clId="{4DAF02AA-A624-6543-8DE7-CE6F15B168DB}" dt="2021-11-17T13:02:45.475" v="21" actId="478"/>
          <ac:spMkLst>
            <pc:docMk/>
            <pc:sldMk cId="4269890709" sldId="637"/>
            <ac:spMk id="10" creationId="{4DF3EEB4-731B-D446-A773-3666A59863A1}"/>
          </ac:spMkLst>
        </pc:spChg>
        <pc:spChg chg="del">
          <ac:chgData name="Nelson OLIM" userId="6fe01eec-0482-4f27-a806-189421589a48" providerId="ADAL" clId="{4DAF02AA-A624-6543-8DE7-CE6F15B168DB}" dt="2021-11-17T13:02:47.071" v="22" actId="478"/>
          <ac:spMkLst>
            <pc:docMk/>
            <pc:sldMk cId="4269890709" sldId="637"/>
            <ac:spMk id="11" creationId="{B8EDE1EF-9DF0-AA4A-97CB-15C428A02E72}"/>
          </ac:spMkLst>
        </pc:spChg>
        <pc:picChg chg="add mod">
          <ac:chgData name="Nelson OLIM" userId="6fe01eec-0482-4f27-a806-189421589a48" providerId="ADAL" clId="{4DAF02AA-A624-6543-8DE7-CE6F15B168DB}" dt="2021-11-17T13:03:11.922" v="27" actId="1076"/>
          <ac:picMkLst>
            <pc:docMk/>
            <pc:sldMk cId="4269890709" sldId="637"/>
            <ac:picMk id="3" creationId="{6426E43E-58CE-B744-8912-73A31E80F0B4}"/>
          </ac:picMkLst>
        </pc:picChg>
      </pc:sldChg>
      <pc:sldChg chg="modSp">
        <pc:chgData name="Nelson OLIM" userId="6fe01eec-0482-4f27-a806-189421589a48" providerId="ADAL" clId="{4DAF02AA-A624-6543-8DE7-CE6F15B168DB}" dt="2021-11-17T13:01:37.161" v="15" actId="14826"/>
        <pc:sldMkLst>
          <pc:docMk/>
          <pc:sldMk cId="2304990994" sldId="646"/>
        </pc:sldMkLst>
        <pc:picChg chg="mod">
          <ac:chgData name="Nelson OLIM" userId="6fe01eec-0482-4f27-a806-189421589a48" providerId="ADAL" clId="{4DAF02AA-A624-6543-8DE7-CE6F15B168DB}" dt="2021-11-17T13:01:37.161" v="15" actId="14826"/>
          <ac:picMkLst>
            <pc:docMk/>
            <pc:sldMk cId="2304990994" sldId="646"/>
            <ac:picMk id="24" creationId="{271721F6-8C20-1843-85E6-730B9048C05E}"/>
          </ac:picMkLst>
        </pc:picChg>
      </pc:sldChg>
      <pc:sldChg chg="modSp">
        <pc:chgData name="Nelson OLIM" userId="6fe01eec-0482-4f27-a806-189421589a48" providerId="ADAL" clId="{4DAF02AA-A624-6543-8DE7-CE6F15B168DB}" dt="2021-11-17T13:02:16.942" v="18" actId="14826"/>
        <pc:sldMkLst>
          <pc:docMk/>
          <pc:sldMk cId="4208956420" sldId="647"/>
        </pc:sldMkLst>
        <pc:picChg chg="mod">
          <ac:chgData name="Nelson OLIM" userId="6fe01eec-0482-4f27-a806-189421589a48" providerId="ADAL" clId="{4DAF02AA-A624-6543-8DE7-CE6F15B168DB}" dt="2021-11-17T13:02:16.942" v="18" actId="14826"/>
          <ac:picMkLst>
            <pc:docMk/>
            <pc:sldMk cId="4208956420" sldId="647"/>
            <ac:picMk id="24" creationId="{271721F6-8C20-1843-85E6-730B9048C05E}"/>
          </ac:picMkLst>
        </pc:picChg>
      </pc:sldChg>
      <pc:sldChg chg="modSp">
        <pc:chgData name="Nelson OLIM" userId="6fe01eec-0482-4f27-a806-189421589a48" providerId="ADAL" clId="{4DAF02AA-A624-6543-8DE7-CE6F15B168DB}" dt="2021-11-17T13:02:26.676" v="19" actId="14826"/>
        <pc:sldMkLst>
          <pc:docMk/>
          <pc:sldMk cId="3187551480" sldId="659"/>
        </pc:sldMkLst>
        <pc:picChg chg="mod">
          <ac:chgData name="Nelson OLIM" userId="6fe01eec-0482-4f27-a806-189421589a48" providerId="ADAL" clId="{4DAF02AA-A624-6543-8DE7-CE6F15B168DB}" dt="2021-11-17T13:02:26.676" v="19" actId="14826"/>
          <ac:picMkLst>
            <pc:docMk/>
            <pc:sldMk cId="3187551480" sldId="659"/>
            <ac:picMk id="24" creationId="{271721F6-8C20-1843-85E6-730B9048C05E}"/>
          </ac:picMkLst>
        </pc:picChg>
      </pc:sldChg>
      <pc:sldChg chg="modSp">
        <pc:chgData name="Nelson OLIM" userId="6fe01eec-0482-4f27-a806-189421589a48" providerId="ADAL" clId="{4DAF02AA-A624-6543-8DE7-CE6F15B168DB}" dt="2021-11-17T13:02:06.712" v="17" actId="14826"/>
        <pc:sldMkLst>
          <pc:docMk/>
          <pc:sldMk cId="3927228073" sldId="660"/>
        </pc:sldMkLst>
        <pc:picChg chg="mod">
          <ac:chgData name="Nelson OLIM" userId="6fe01eec-0482-4f27-a806-189421589a48" providerId="ADAL" clId="{4DAF02AA-A624-6543-8DE7-CE6F15B168DB}" dt="2021-11-17T13:02:06.712" v="17" actId="14826"/>
          <ac:picMkLst>
            <pc:docMk/>
            <pc:sldMk cId="3927228073" sldId="660"/>
            <ac:picMk id="24" creationId="{271721F6-8C20-1843-85E6-730B9048C05E}"/>
          </ac:picMkLst>
        </pc:picChg>
      </pc:sldChg>
      <pc:sldChg chg="modSp">
        <pc:chgData name="Nelson OLIM" userId="6fe01eec-0482-4f27-a806-189421589a48" providerId="ADAL" clId="{4DAF02AA-A624-6543-8DE7-CE6F15B168DB}" dt="2021-11-17T13:02:37.349" v="20" actId="14826"/>
        <pc:sldMkLst>
          <pc:docMk/>
          <pc:sldMk cId="1686908837" sldId="661"/>
        </pc:sldMkLst>
        <pc:picChg chg="mod">
          <ac:chgData name="Nelson OLIM" userId="6fe01eec-0482-4f27-a806-189421589a48" providerId="ADAL" clId="{4DAF02AA-A624-6543-8DE7-CE6F15B168DB}" dt="2021-11-17T13:02:37.349" v="20" actId="14826"/>
          <ac:picMkLst>
            <pc:docMk/>
            <pc:sldMk cId="1686908837" sldId="661"/>
            <ac:picMk id="24" creationId="{271721F6-8C20-1843-85E6-730B9048C05E}"/>
          </ac:picMkLst>
        </pc:picChg>
      </pc:sldChg>
      <pc:sldChg chg="addSp delSp modSp mod">
        <pc:chgData name="Nelson OLIM" userId="6fe01eec-0482-4f27-a806-189421589a48" providerId="ADAL" clId="{4DAF02AA-A624-6543-8DE7-CE6F15B168DB}" dt="2021-11-17T13:00:05.419" v="5" actId="1076"/>
        <pc:sldMkLst>
          <pc:docMk/>
          <pc:sldMk cId="1109269600" sldId="664"/>
        </pc:sldMkLst>
        <pc:spChg chg="mod">
          <ac:chgData name="Nelson OLIM" userId="6fe01eec-0482-4f27-a806-189421589a48" providerId="ADAL" clId="{4DAF02AA-A624-6543-8DE7-CE6F15B168DB}" dt="2021-11-17T13:00:05.419" v="5" actId="1076"/>
          <ac:spMkLst>
            <pc:docMk/>
            <pc:sldMk cId="1109269600" sldId="664"/>
            <ac:spMk id="6" creationId="{92FF7FC3-A8D0-7D4D-8757-4192B87CE01E}"/>
          </ac:spMkLst>
        </pc:spChg>
        <pc:spChg chg="add mod">
          <ac:chgData name="Nelson OLIM" userId="6fe01eec-0482-4f27-a806-189421589a48" providerId="ADAL" clId="{4DAF02AA-A624-6543-8DE7-CE6F15B168DB}" dt="2021-11-17T12:59:54.324" v="2"/>
          <ac:spMkLst>
            <pc:docMk/>
            <pc:sldMk cId="1109269600" sldId="664"/>
            <ac:spMk id="8" creationId="{A9423ECC-DCC0-674F-B074-D2889B1930B3}"/>
          </ac:spMkLst>
        </pc:spChg>
        <pc:spChg chg="del">
          <ac:chgData name="Nelson OLIM" userId="6fe01eec-0482-4f27-a806-189421589a48" providerId="ADAL" clId="{4DAF02AA-A624-6543-8DE7-CE6F15B168DB}" dt="2021-11-17T12:59:52.359" v="0" actId="478"/>
          <ac:spMkLst>
            <pc:docMk/>
            <pc:sldMk cId="1109269600" sldId="664"/>
            <ac:spMk id="12" creationId="{52BEEA69-1AF4-46D5-94B1-FA1ECF443162}"/>
          </ac:spMkLst>
        </pc:spChg>
        <pc:picChg chg="mod">
          <ac:chgData name="Nelson OLIM" userId="6fe01eec-0482-4f27-a806-189421589a48" providerId="ADAL" clId="{4DAF02AA-A624-6543-8DE7-CE6F15B168DB}" dt="2021-11-17T12:59:59.457" v="4" actId="1076"/>
          <ac:picMkLst>
            <pc:docMk/>
            <pc:sldMk cId="1109269600" sldId="664"/>
            <ac:picMk id="5" creationId="{D0AD20A6-8F06-AA4D-B761-54FF2A457217}"/>
          </ac:picMkLst>
        </pc:picChg>
        <pc:picChg chg="add mod">
          <ac:chgData name="Nelson OLIM" userId="6fe01eec-0482-4f27-a806-189421589a48" providerId="ADAL" clId="{4DAF02AA-A624-6543-8DE7-CE6F15B168DB}" dt="2021-11-17T12:59:54.324" v="2"/>
          <ac:picMkLst>
            <pc:docMk/>
            <pc:sldMk cId="1109269600" sldId="664"/>
            <ac:picMk id="9" creationId="{3F03F31C-8B50-2A4B-A539-52A5B1230CDA}"/>
          </ac:picMkLst>
        </pc:picChg>
        <pc:picChg chg="del">
          <ac:chgData name="Nelson OLIM" userId="6fe01eec-0482-4f27-a806-189421589a48" providerId="ADAL" clId="{4DAF02AA-A624-6543-8DE7-CE6F15B168DB}" dt="2021-11-17T12:59:53.107" v="1" actId="478"/>
          <ac:picMkLst>
            <pc:docMk/>
            <pc:sldMk cId="1109269600" sldId="664"/>
            <ac:picMk id="1026" creationId="{CB63EEBD-C0DF-C547-B4A1-6EF4AE6B3D83}"/>
          </ac:picMkLst>
        </pc:picChg>
      </pc:sldChg>
    </pc:docChg>
  </pc:docChgLst>
  <pc:docChgLst>
    <pc:chgData name="Guest User" userId="S::urn:spo:anon#2a4034a56911214bb2768bc679d3d9daf0119bfe93b678526cc7ad8c9ab1ab25::" providerId="AD" clId="Web-{C91FF55E-C952-3B7A-8DFC-EA4222D7CD7A}"/>
    <pc:docChg chg="modSld">
      <pc:chgData name="Guest User" userId="S::urn:spo:anon#2a4034a56911214bb2768bc679d3d9daf0119bfe93b678526cc7ad8c9ab1ab25::" providerId="AD" clId="Web-{C91FF55E-C952-3B7A-8DFC-EA4222D7CD7A}" dt="2021-10-10T20:41:17.407" v="1" actId="1076"/>
      <pc:docMkLst>
        <pc:docMk/>
      </pc:docMkLst>
      <pc:sldChg chg="modSp">
        <pc:chgData name="Guest User" userId="S::urn:spo:anon#2a4034a56911214bb2768bc679d3d9daf0119bfe93b678526cc7ad8c9ab1ab25::" providerId="AD" clId="Web-{C91FF55E-C952-3B7A-8DFC-EA4222D7CD7A}" dt="2021-10-10T20:41:17.407" v="1" actId="1076"/>
        <pc:sldMkLst>
          <pc:docMk/>
          <pc:sldMk cId="1229764394" sldId="632"/>
        </pc:sldMkLst>
        <pc:picChg chg="mod">
          <ac:chgData name="Guest User" userId="S::urn:spo:anon#2a4034a56911214bb2768bc679d3d9daf0119bfe93b678526cc7ad8c9ab1ab25::" providerId="AD" clId="Web-{C91FF55E-C952-3B7A-8DFC-EA4222D7CD7A}" dt="2021-10-10T20:41:17.407" v="1" actId="1076"/>
          <ac:picMkLst>
            <pc:docMk/>
            <pc:sldMk cId="1229764394" sldId="632"/>
            <ac:picMk id="5" creationId="{D83F4B3B-F7BD-4441-9347-32BF547ED897}"/>
          </ac:picMkLst>
        </pc:picChg>
      </pc:sldChg>
    </pc:docChg>
  </pc:docChgLst>
  <pc:docChgLst>
    <pc:chgData name="PITA DE OLIM, Nelson" userId="6fe01eec-0482-4f27-a806-189421589a48" providerId="ADAL" clId="{7BBD4F8E-D31D-8843-88DE-4E2CC5EC120D}"/>
    <pc:docChg chg="undo custSel addSld delSld modSld modSection">
      <pc:chgData name="PITA DE OLIM, Nelson" userId="6fe01eec-0482-4f27-a806-189421589a48" providerId="ADAL" clId="{7BBD4F8E-D31D-8843-88DE-4E2CC5EC120D}" dt="2022-05-12T21:11:08.545" v="98"/>
      <pc:docMkLst>
        <pc:docMk/>
      </pc:docMkLst>
      <pc:sldChg chg="modAnim">
        <pc:chgData name="PITA DE OLIM, Nelson" userId="6fe01eec-0482-4f27-a806-189421589a48" providerId="ADAL" clId="{7BBD4F8E-D31D-8843-88DE-4E2CC5EC120D}" dt="2022-04-30T12:37:56.575" v="4"/>
        <pc:sldMkLst>
          <pc:docMk/>
          <pc:sldMk cId="1229764394" sldId="632"/>
        </pc:sldMkLst>
      </pc:sldChg>
      <pc:sldChg chg="modSp mod">
        <pc:chgData name="PITA DE OLIM, Nelson" userId="6fe01eec-0482-4f27-a806-189421589a48" providerId="ADAL" clId="{7BBD4F8E-D31D-8843-88DE-4E2CC5EC120D}" dt="2022-04-29T12:45:12.546" v="2" actId="14100"/>
        <pc:sldMkLst>
          <pc:docMk/>
          <pc:sldMk cId="3091277153" sldId="645"/>
        </pc:sldMkLst>
        <pc:picChg chg="mod">
          <ac:chgData name="PITA DE OLIM, Nelson" userId="6fe01eec-0482-4f27-a806-189421589a48" providerId="ADAL" clId="{7BBD4F8E-D31D-8843-88DE-4E2CC5EC120D}" dt="2022-04-29T12:45:12.546" v="2" actId="14100"/>
          <ac:picMkLst>
            <pc:docMk/>
            <pc:sldMk cId="3091277153" sldId="645"/>
            <ac:picMk id="16" creationId="{A6EEEE6B-95B1-4343-81E9-7F8966339E41}"/>
          </ac:picMkLst>
        </pc:picChg>
      </pc:sldChg>
      <pc:sldChg chg="modSp mod">
        <pc:chgData name="PITA DE OLIM, Nelson" userId="6fe01eec-0482-4f27-a806-189421589a48" providerId="ADAL" clId="{7BBD4F8E-D31D-8843-88DE-4E2CC5EC120D}" dt="2022-04-30T12:37:17.146" v="3" actId="207"/>
        <pc:sldMkLst>
          <pc:docMk/>
          <pc:sldMk cId="2304990994" sldId="646"/>
        </pc:sldMkLst>
        <pc:spChg chg="mod">
          <ac:chgData name="PITA DE OLIM, Nelson" userId="6fe01eec-0482-4f27-a806-189421589a48" providerId="ADAL" clId="{7BBD4F8E-D31D-8843-88DE-4E2CC5EC120D}" dt="2022-04-30T12:37:17.146" v="3" actId="207"/>
          <ac:spMkLst>
            <pc:docMk/>
            <pc:sldMk cId="2304990994" sldId="646"/>
            <ac:spMk id="19" creationId="{D092E3C6-14CA-0D47-86C3-D40343B19F4F}"/>
          </ac:spMkLst>
        </pc:spChg>
        <pc:spChg chg="mod">
          <ac:chgData name="PITA DE OLIM, Nelson" userId="6fe01eec-0482-4f27-a806-189421589a48" providerId="ADAL" clId="{7BBD4F8E-D31D-8843-88DE-4E2CC5EC120D}" dt="2022-04-30T12:37:17.146" v="3" actId="207"/>
          <ac:spMkLst>
            <pc:docMk/>
            <pc:sldMk cId="2304990994" sldId="646"/>
            <ac:spMk id="21" creationId="{D7F53FB1-A7C9-3940-83CC-8C535B51C206}"/>
          </ac:spMkLst>
        </pc:spChg>
        <pc:spChg chg="mod">
          <ac:chgData name="PITA DE OLIM, Nelson" userId="6fe01eec-0482-4f27-a806-189421589a48" providerId="ADAL" clId="{7BBD4F8E-D31D-8843-88DE-4E2CC5EC120D}" dt="2022-04-30T12:37:17.146" v="3" actId="207"/>
          <ac:spMkLst>
            <pc:docMk/>
            <pc:sldMk cId="2304990994" sldId="646"/>
            <ac:spMk id="55" creationId="{D9409C0B-1EF6-4449-AF47-3F8D082F3629}"/>
          </ac:spMkLst>
        </pc:spChg>
        <pc:spChg chg="mod">
          <ac:chgData name="PITA DE OLIM, Nelson" userId="6fe01eec-0482-4f27-a806-189421589a48" providerId="ADAL" clId="{7BBD4F8E-D31D-8843-88DE-4E2CC5EC120D}" dt="2022-04-30T12:37:17.146" v="3" actId="207"/>
          <ac:spMkLst>
            <pc:docMk/>
            <pc:sldMk cId="2304990994" sldId="646"/>
            <ac:spMk id="56" creationId="{235C8634-2AC7-D047-8957-DE4525755D4D}"/>
          </ac:spMkLst>
        </pc:spChg>
      </pc:sldChg>
      <pc:sldChg chg="modSp mod">
        <pc:chgData name="PITA DE OLIM, Nelson" userId="6fe01eec-0482-4f27-a806-189421589a48" providerId="ADAL" clId="{7BBD4F8E-D31D-8843-88DE-4E2CC5EC120D}" dt="2022-04-30T12:41:12.132" v="42" actId="5793"/>
        <pc:sldMkLst>
          <pc:docMk/>
          <pc:sldMk cId="1171948535" sldId="650"/>
        </pc:sldMkLst>
        <pc:spChg chg="mod">
          <ac:chgData name="PITA DE OLIM, Nelson" userId="6fe01eec-0482-4f27-a806-189421589a48" providerId="ADAL" clId="{7BBD4F8E-D31D-8843-88DE-4E2CC5EC120D}" dt="2022-04-30T12:41:12.132" v="42" actId="5793"/>
          <ac:spMkLst>
            <pc:docMk/>
            <pc:sldMk cId="1171948535" sldId="650"/>
            <ac:spMk id="7" creationId="{0E2C418B-6CE1-E841-B6AF-C8A30836C84B}"/>
          </ac:spMkLst>
        </pc:spChg>
      </pc:sldChg>
      <pc:sldChg chg="modSp mod">
        <pc:chgData name="PITA DE OLIM, Nelson" userId="6fe01eec-0482-4f27-a806-189421589a48" providerId="ADAL" clId="{7BBD4F8E-D31D-8843-88DE-4E2CC5EC120D}" dt="2022-04-30T12:41:55.927" v="62" actId="20577"/>
        <pc:sldMkLst>
          <pc:docMk/>
          <pc:sldMk cId="1107862767" sldId="653"/>
        </pc:sldMkLst>
        <pc:spChg chg="mod">
          <ac:chgData name="PITA DE OLIM, Nelson" userId="6fe01eec-0482-4f27-a806-189421589a48" providerId="ADAL" clId="{7BBD4F8E-D31D-8843-88DE-4E2CC5EC120D}" dt="2022-04-30T12:41:55.927" v="62" actId="20577"/>
          <ac:spMkLst>
            <pc:docMk/>
            <pc:sldMk cId="1107862767" sldId="653"/>
            <ac:spMk id="7" creationId="{0E2C418B-6CE1-E841-B6AF-C8A30836C84B}"/>
          </ac:spMkLst>
        </pc:spChg>
      </pc:sldChg>
      <pc:sldChg chg="delSp modSp del mod">
        <pc:chgData name="PITA DE OLIM, Nelson" userId="6fe01eec-0482-4f27-a806-189421589a48" providerId="ADAL" clId="{7BBD4F8E-D31D-8843-88DE-4E2CC5EC120D}" dt="2022-05-12T21:10:39.202" v="94" actId="2696"/>
        <pc:sldMkLst>
          <pc:docMk/>
          <pc:sldMk cId="93258501" sldId="662"/>
        </pc:sldMkLst>
        <pc:spChg chg="del">
          <ac:chgData name="PITA DE OLIM, Nelson" userId="6fe01eec-0482-4f27-a806-189421589a48" providerId="ADAL" clId="{7BBD4F8E-D31D-8843-88DE-4E2CC5EC120D}" dt="2022-04-01T23:22:12.667" v="0" actId="478"/>
          <ac:spMkLst>
            <pc:docMk/>
            <pc:sldMk cId="93258501" sldId="662"/>
            <ac:spMk id="2" creationId="{25AAE4AC-18C0-491F-B6C8-0767B5495CCC}"/>
          </ac:spMkLst>
        </pc:spChg>
        <pc:spChg chg="mod">
          <ac:chgData name="PITA DE OLIM, Nelson" userId="6fe01eec-0482-4f27-a806-189421589a48" providerId="ADAL" clId="{7BBD4F8E-D31D-8843-88DE-4E2CC5EC120D}" dt="2022-04-30T12:40:24.041" v="21" actId="1076"/>
          <ac:spMkLst>
            <pc:docMk/>
            <pc:sldMk cId="93258501" sldId="662"/>
            <ac:spMk id="12" creationId="{F59538A1-E62F-4544-96FB-C628F7D7AE8F}"/>
          </ac:spMkLst>
        </pc:spChg>
        <pc:grpChg chg="mod">
          <ac:chgData name="PITA DE OLIM, Nelson" userId="6fe01eec-0482-4f27-a806-189421589a48" providerId="ADAL" clId="{7BBD4F8E-D31D-8843-88DE-4E2CC5EC120D}" dt="2022-04-30T12:40:00.194" v="11" actId="1076"/>
          <ac:grpSpMkLst>
            <pc:docMk/>
            <pc:sldMk cId="93258501" sldId="662"/>
            <ac:grpSpMk id="17" creationId="{32E495F0-3C2E-7F4F-80E5-842ED7B18CE3}"/>
          </ac:grpSpMkLst>
        </pc:grpChg>
        <pc:picChg chg="mod">
          <ac:chgData name="PITA DE OLIM, Nelson" userId="6fe01eec-0482-4f27-a806-189421589a48" providerId="ADAL" clId="{7BBD4F8E-D31D-8843-88DE-4E2CC5EC120D}" dt="2022-04-30T12:39:33.850" v="7" actId="1440"/>
          <ac:picMkLst>
            <pc:docMk/>
            <pc:sldMk cId="93258501" sldId="662"/>
            <ac:picMk id="7" creationId="{CFB253F8-5EC4-E44D-AA9B-9E4D7C846906}"/>
          </ac:picMkLst>
        </pc:picChg>
        <pc:picChg chg="mod">
          <ac:chgData name="PITA DE OLIM, Nelson" userId="6fe01eec-0482-4f27-a806-189421589a48" providerId="ADAL" clId="{7BBD4F8E-D31D-8843-88DE-4E2CC5EC120D}" dt="2022-04-30T12:39:25.360" v="6" actId="1440"/>
          <ac:picMkLst>
            <pc:docMk/>
            <pc:sldMk cId="93258501" sldId="662"/>
            <ac:picMk id="15" creationId="{7B3441A6-3243-EE4B-AD11-C28A7DDAAB33}"/>
          </ac:picMkLst>
        </pc:picChg>
      </pc:sldChg>
      <pc:sldChg chg="addSp delSp modSp add mod delAnim modAnim">
        <pc:chgData name="PITA DE OLIM, Nelson" userId="6fe01eec-0482-4f27-a806-189421589a48" providerId="ADAL" clId="{7BBD4F8E-D31D-8843-88DE-4E2CC5EC120D}" dt="2022-05-12T21:11:08.545" v="98"/>
        <pc:sldMkLst>
          <pc:docMk/>
          <pc:sldMk cId="1095155117" sldId="666"/>
        </pc:sldMkLst>
        <pc:spChg chg="mod topLvl">
          <ac:chgData name="PITA DE OLIM, Nelson" userId="6fe01eec-0482-4f27-a806-189421589a48" providerId="ADAL" clId="{7BBD4F8E-D31D-8843-88DE-4E2CC5EC120D}" dt="2022-05-12T21:10:11.985" v="83" actId="1076"/>
          <ac:spMkLst>
            <pc:docMk/>
            <pc:sldMk cId="1095155117" sldId="666"/>
            <ac:spMk id="12" creationId="{F59538A1-E62F-4544-96FB-C628F7D7AE8F}"/>
          </ac:spMkLst>
        </pc:spChg>
        <pc:spChg chg="mod topLvl">
          <ac:chgData name="PITA DE OLIM, Nelson" userId="6fe01eec-0482-4f27-a806-189421589a48" providerId="ADAL" clId="{7BBD4F8E-D31D-8843-88DE-4E2CC5EC120D}" dt="2022-05-12T21:10:18.903" v="84" actId="1076"/>
          <ac:spMkLst>
            <pc:docMk/>
            <pc:sldMk cId="1095155117" sldId="666"/>
            <ac:spMk id="13" creationId="{CA9893DA-63C5-4A44-B463-1328995E68CD}"/>
          </ac:spMkLst>
        </pc:spChg>
        <pc:grpChg chg="add">
          <ac:chgData name="PITA DE OLIM, Nelson" userId="6fe01eec-0482-4f27-a806-189421589a48" providerId="ADAL" clId="{7BBD4F8E-D31D-8843-88DE-4E2CC5EC120D}" dt="2022-05-12T21:10:47.130" v="95" actId="164"/>
          <ac:grpSpMkLst>
            <pc:docMk/>
            <pc:sldMk cId="1095155117" sldId="666"/>
            <ac:grpSpMk id="10" creationId="{09544A34-6725-78E6-1A75-3DB6DE28A0D9}"/>
          </ac:grpSpMkLst>
        </pc:grpChg>
        <pc:grpChg chg="add">
          <ac:chgData name="PITA DE OLIM, Nelson" userId="6fe01eec-0482-4f27-a806-189421589a48" providerId="ADAL" clId="{7BBD4F8E-D31D-8843-88DE-4E2CC5EC120D}" dt="2022-05-12T21:10:58.938" v="96" actId="164"/>
          <ac:grpSpMkLst>
            <pc:docMk/>
            <pc:sldMk cId="1095155117" sldId="666"/>
            <ac:grpSpMk id="11" creationId="{7643DAA5-16CA-F474-7410-549F74A2898B}"/>
          </ac:grpSpMkLst>
        </pc:grpChg>
        <pc:grpChg chg="del">
          <ac:chgData name="PITA DE OLIM, Nelson" userId="6fe01eec-0482-4f27-a806-189421589a48" providerId="ADAL" clId="{7BBD4F8E-D31D-8843-88DE-4E2CC5EC120D}" dt="2022-05-12T21:09:08.680" v="72" actId="478"/>
          <ac:grpSpMkLst>
            <pc:docMk/>
            <pc:sldMk cId="1095155117" sldId="666"/>
            <ac:grpSpMk id="16" creationId="{13243B50-3639-EC44-BF2A-4A09F18AC60D}"/>
          </ac:grpSpMkLst>
        </pc:grpChg>
        <pc:grpChg chg="del mod">
          <ac:chgData name="PITA DE OLIM, Nelson" userId="6fe01eec-0482-4f27-a806-189421589a48" providerId="ADAL" clId="{7BBD4F8E-D31D-8843-88DE-4E2CC5EC120D}" dt="2022-05-12T21:08:01.848" v="66" actId="478"/>
          <ac:grpSpMkLst>
            <pc:docMk/>
            <pc:sldMk cId="1095155117" sldId="666"/>
            <ac:grpSpMk id="17" creationId="{32E495F0-3C2E-7F4F-80E5-842ED7B18CE3}"/>
          </ac:grpSpMkLst>
        </pc:grpChg>
        <pc:picChg chg="add mod">
          <ac:chgData name="PITA DE OLIM, Nelson" userId="6fe01eec-0482-4f27-a806-189421589a48" providerId="ADAL" clId="{7BBD4F8E-D31D-8843-88DE-4E2CC5EC120D}" dt="2022-05-12T21:10:30.402" v="93" actId="1038"/>
          <ac:picMkLst>
            <pc:docMk/>
            <pc:sldMk cId="1095155117" sldId="666"/>
            <ac:picMk id="4" creationId="{CCF71456-3609-104B-5A35-90BCD7AC1014}"/>
          </ac:picMkLst>
        </pc:picChg>
        <pc:picChg chg="del mod topLvl">
          <ac:chgData name="PITA DE OLIM, Nelson" userId="6fe01eec-0482-4f27-a806-189421589a48" providerId="ADAL" clId="{7BBD4F8E-D31D-8843-88DE-4E2CC5EC120D}" dt="2022-05-12T21:08:01.848" v="66" actId="478"/>
          <ac:picMkLst>
            <pc:docMk/>
            <pc:sldMk cId="1095155117" sldId="666"/>
            <ac:picMk id="7" creationId="{CFB253F8-5EC4-E44D-AA9B-9E4D7C846906}"/>
          </ac:picMkLst>
        </pc:picChg>
        <pc:picChg chg="add mod modCrop">
          <ac:chgData name="PITA DE OLIM, Nelson" userId="6fe01eec-0482-4f27-a806-189421589a48" providerId="ADAL" clId="{7BBD4F8E-D31D-8843-88DE-4E2CC5EC120D}" dt="2022-05-12T21:09:49.562" v="79" actId="167"/>
          <ac:picMkLst>
            <pc:docMk/>
            <pc:sldMk cId="1095155117" sldId="666"/>
            <ac:picMk id="9" creationId="{94D426C5-3494-0CDF-3ED0-67C46F598218}"/>
          </ac:picMkLst>
        </pc:picChg>
        <pc:picChg chg="del topLvl">
          <ac:chgData name="PITA DE OLIM, Nelson" userId="6fe01eec-0482-4f27-a806-189421589a48" providerId="ADAL" clId="{7BBD4F8E-D31D-8843-88DE-4E2CC5EC120D}" dt="2022-05-12T21:09:08.680" v="72" actId="478"/>
          <ac:picMkLst>
            <pc:docMk/>
            <pc:sldMk cId="1095155117" sldId="666"/>
            <ac:picMk id="15" creationId="{7B3441A6-3243-EE4B-AD11-C28A7DDAAB33}"/>
          </ac:picMkLst>
        </pc:picChg>
      </pc:sldChg>
    </pc:docChg>
  </pc:docChgLst>
  <pc:docChgLst>
    <pc:chgData name="Nelson OLIM" userId="6fe01eec-0482-4f27-a806-189421589a48" providerId="ADAL" clId="{80877F9F-C0C8-8049-9DBA-0696469C99EF}"/>
    <pc:docChg chg="modSld">
      <pc:chgData name="Nelson OLIM" userId="6fe01eec-0482-4f27-a806-189421589a48" providerId="ADAL" clId="{80877F9F-C0C8-8049-9DBA-0696469C99EF}" dt="2021-10-27T07:44:46.825" v="1" actId="693"/>
      <pc:docMkLst>
        <pc:docMk/>
      </pc:docMkLst>
      <pc:sldChg chg="modSp mod">
        <pc:chgData name="Nelson OLIM" userId="6fe01eec-0482-4f27-a806-189421589a48" providerId="ADAL" clId="{80877F9F-C0C8-8049-9DBA-0696469C99EF}" dt="2021-10-27T07:44:46.825" v="1" actId="693"/>
        <pc:sldMkLst>
          <pc:docMk/>
          <pc:sldMk cId="1068301496" sldId="567"/>
        </pc:sldMkLst>
        <pc:cxnChg chg="mod">
          <ac:chgData name="Nelson OLIM" userId="6fe01eec-0482-4f27-a806-189421589a48" providerId="ADAL" clId="{80877F9F-C0C8-8049-9DBA-0696469C99EF}" dt="2021-10-27T07:44:46.825" v="1" actId="693"/>
          <ac:cxnSpMkLst>
            <pc:docMk/>
            <pc:sldMk cId="1068301496" sldId="567"/>
            <ac:cxnSpMk id="28" creationId="{017B51F6-2063-7247-B282-C8DC08759B81}"/>
          </ac:cxnSpMkLst>
        </pc:cxnChg>
      </pc:sldChg>
      <pc:sldChg chg="modSp mod">
        <pc:chgData name="Nelson OLIM" userId="6fe01eec-0482-4f27-a806-189421589a48" providerId="ADAL" clId="{80877F9F-C0C8-8049-9DBA-0696469C99EF}" dt="2021-10-27T07:44:34.723" v="0" actId="1076"/>
        <pc:sldMkLst>
          <pc:docMk/>
          <pc:sldMk cId="1109269600" sldId="664"/>
        </pc:sldMkLst>
        <pc:picChg chg="mod">
          <ac:chgData name="Nelson OLIM" userId="6fe01eec-0482-4f27-a806-189421589a48" providerId="ADAL" clId="{80877F9F-C0C8-8049-9DBA-0696469C99EF}" dt="2021-10-27T07:44:34.723" v="0" actId="1076"/>
          <ac:picMkLst>
            <pc:docMk/>
            <pc:sldMk cId="1109269600" sldId="664"/>
            <ac:picMk id="5" creationId="{D0AD20A6-8F06-AA4D-B761-54FF2A457217}"/>
          </ac:picMkLst>
        </pc:picChg>
      </pc:sldChg>
    </pc:docChg>
  </pc:docChgLst>
  <pc:docChgLst>
    <pc:chgData name="Utilizador Convidado" userId="S::urn:spo:anon#2a4034a56911214bb2768bc679d3d9daf0119bfe93b678526cc7ad8c9ab1ab25::" providerId="AD" clId="Web-{EF915184-0D11-4DC5-5C91-39DCFFE1F3EA}"/>
    <pc:docChg chg="modSld">
      <pc:chgData name="Utilizador Convidado" userId="S::urn:spo:anon#2a4034a56911214bb2768bc679d3d9daf0119bfe93b678526cc7ad8c9ab1ab25::" providerId="AD" clId="Web-{EF915184-0D11-4DC5-5C91-39DCFFE1F3EA}" dt="2021-09-15T17:17:06.909" v="0" actId="1076"/>
      <pc:docMkLst>
        <pc:docMk/>
      </pc:docMkLst>
      <pc:sldChg chg="modSp">
        <pc:chgData name="Utilizador Convidado" userId="S::urn:spo:anon#2a4034a56911214bb2768bc679d3d9daf0119bfe93b678526cc7ad8c9ab1ab25::" providerId="AD" clId="Web-{EF915184-0D11-4DC5-5C91-39DCFFE1F3EA}" dt="2021-09-15T17:17:06.909" v="0" actId="1076"/>
        <pc:sldMkLst>
          <pc:docMk/>
          <pc:sldMk cId="1109269600" sldId="664"/>
        </pc:sldMkLst>
        <pc:picChg chg="mod">
          <ac:chgData name="Utilizador Convidado" userId="S::urn:spo:anon#2a4034a56911214bb2768bc679d3d9daf0119bfe93b678526cc7ad8c9ab1ab25::" providerId="AD" clId="Web-{EF915184-0D11-4DC5-5C91-39DCFFE1F3EA}" dt="2021-09-15T17:17:06.909" v="0" actId="1076"/>
          <ac:picMkLst>
            <pc:docMk/>
            <pc:sldMk cId="1109269600" sldId="664"/>
            <ac:picMk id="5" creationId="{D0AD20A6-8F06-AA4D-B761-54FF2A457217}"/>
          </ac:picMkLst>
        </pc:picChg>
      </pc:sldChg>
    </pc:docChg>
  </pc:docChgLst>
  <pc:docChgLst>
    <pc:chgData name="PITA DE OLIM, Nelson" userId="6fe01eec-0482-4f27-a806-189421589a48" providerId="ADAL" clId="{AD71FD39-C085-6D4B-9B8C-28E091D3BA21}"/>
    <pc:docChg chg="modSld">
      <pc:chgData name="PITA DE OLIM, Nelson" userId="6fe01eec-0482-4f27-a806-189421589a48" providerId="ADAL" clId="{AD71FD39-C085-6D4B-9B8C-28E091D3BA21}" dt="2023-03-25T13:28:35.897" v="103" actId="20577"/>
      <pc:docMkLst>
        <pc:docMk/>
      </pc:docMkLst>
      <pc:sldChg chg="addSp modSp mod">
        <pc:chgData name="PITA DE OLIM, Nelson" userId="6fe01eec-0482-4f27-a806-189421589a48" providerId="ADAL" clId="{AD71FD39-C085-6D4B-9B8C-28E091D3BA21}" dt="2023-03-25T13:28:35.897" v="103" actId="20577"/>
        <pc:sldMkLst>
          <pc:docMk/>
          <pc:sldMk cId="1068301496" sldId="567"/>
        </pc:sldMkLst>
        <pc:spChg chg="add mod">
          <ac:chgData name="PITA DE OLIM, Nelson" userId="6fe01eec-0482-4f27-a806-189421589a48" providerId="ADAL" clId="{AD71FD39-C085-6D4B-9B8C-28E091D3BA21}" dt="2023-03-25T13:28:35.897" v="103" actId="20577"/>
          <ac:spMkLst>
            <pc:docMk/>
            <pc:sldMk cId="1068301496" sldId="567"/>
            <ac:spMk id="2" creationId="{5DACC5B4-CE24-002D-2D60-A1D0CB242F8C}"/>
          </ac:spMkLst>
        </pc:spChg>
        <pc:spChg chg="mod">
          <ac:chgData name="PITA DE OLIM, Nelson" userId="6fe01eec-0482-4f27-a806-189421589a48" providerId="ADAL" clId="{AD71FD39-C085-6D4B-9B8C-28E091D3BA21}" dt="2023-03-25T13:27:11.211" v="3" actId="1076"/>
          <ac:spMkLst>
            <pc:docMk/>
            <pc:sldMk cId="1068301496" sldId="567"/>
            <ac:spMk id="26" creationId="{64BE0EA1-02B7-AA46-9FEB-286D7B57FCC5}"/>
          </ac:spMkLst>
        </pc:spChg>
      </pc:sldChg>
      <pc:sldChg chg="addSp modSp">
        <pc:chgData name="PITA DE OLIM, Nelson" userId="6fe01eec-0482-4f27-a806-189421589a48" providerId="ADAL" clId="{AD71FD39-C085-6D4B-9B8C-28E091D3BA21}" dt="2022-12-18T11:08:36.044" v="0"/>
        <pc:sldMkLst>
          <pc:docMk/>
          <pc:sldMk cId="3091277153" sldId="645"/>
        </pc:sldMkLst>
        <pc:picChg chg="add mod">
          <ac:chgData name="PITA DE OLIM, Nelson" userId="6fe01eec-0482-4f27-a806-189421589a48" providerId="ADAL" clId="{AD71FD39-C085-6D4B-9B8C-28E091D3BA21}" dt="2022-12-18T11:08:36.044" v="0"/>
          <ac:picMkLst>
            <pc:docMk/>
            <pc:sldMk cId="3091277153" sldId="645"/>
            <ac:picMk id="2" creationId="{97621942-1BD2-D426-9E2D-4B640A350B0F}"/>
          </ac:picMkLst>
        </pc:picChg>
      </pc:sldChg>
    </pc:docChg>
  </pc:docChgLst>
  <pc:docChgLst>
    <pc:chgData name="Guest User" userId="S::urn:spo:anon#2a4034a56911214bb2768bc679d3d9daf0119bfe93b678526cc7ad8c9ab1ab25::" providerId="AD" clId="Web-{93C2195A-BB05-7356-0741-24FC5BCD24BB}"/>
    <pc:docChg chg="modSld">
      <pc:chgData name="Guest User" userId="S::urn:spo:anon#2a4034a56911214bb2768bc679d3d9daf0119bfe93b678526cc7ad8c9ab1ab25::" providerId="AD" clId="Web-{93C2195A-BB05-7356-0741-24FC5BCD24BB}" dt="2021-10-24T11:24:35.708" v="0"/>
      <pc:docMkLst>
        <pc:docMk/>
      </pc:docMkLst>
      <pc:sldChg chg="addSp">
        <pc:chgData name="Guest User" userId="S::urn:spo:anon#2a4034a56911214bb2768bc679d3d9daf0119bfe93b678526cc7ad8c9ab1ab25::" providerId="AD" clId="Web-{93C2195A-BB05-7356-0741-24FC5BCD24BB}" dt="2021-10-24T11:24:35.708" v="0"/>
        <pc:sldMkLst>
          <pc:docMk/>
          <pc:sldMk cId="93258501" sldId="662"/>
        </pc:sldMkLst>
        <pc:spChg chg="add">
          <ac:chgData name="Guest User" userId="S::urn:spo:anon#2a4034a56911214bb2768bc679d3d9daf0119bfe93b678526cc7ad8c9ab1ab25::" providerId="AD" clId="Web-{93C2195A-BB05-7356-0741-24FC5BCD24BB}" dt="2021-10-24T11:24:35.708" v="0"/>
          <ac:spMkLst>
            <pc:docMk/>
            <pc:sldMk cId="93258501" sldId="662"/>
            <ac:spMk id="2" creationId="{25AAE4AC-18C0-491F-B6C8-0767B5495CC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E56F8B-65DD-4A29-A161-AB13885F60E1}" type="datetimeFigureOut">
              <a:rPr lang="en-US" smtClean="0"/>
              <a:t>11/23/2025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59CC42-A9DC-4482-B87F-7B28535DD424}" type="slidenum">
              <a:rPr lang="en-US" smtClean="0"/>
              <a:t>‹#›</a:t>
            </a:fld>
            <a:endParaRPr lang="en-US"/>
          </a:p>
        </p:txBody>
      </p:sp>
    </p:spTree>
    <p:extLst>
      <p:ext uri="{BB962C8B-B14F-4D97-AF65-F5344CB8AC3E}">
        <p14:creationId xmlns:p14="http://schemas.microsoft.com/office/powerpoint/2010/main" val="214505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1559CC42-A9DC-4482-B87F-7B28535DD424}" type="slidenum">
              <a:rPr lang="en-US" smtClean="0"/>
              <a:t>19</a:t>
            </a:fld>
            <a:endParaRPr lang="en-US"/>
          </a:p>
        </p:txBody>
      </p:sp>
    </p:spTree>
    <p:extLst>
      <p:ext uri="{BB962C8B-B14F-4D97-AF65-F5344CB8AC3E}">
        <p14:creationId xmlns:p14="http://schemas.microsoft.com/office/powerpoint/2010/main" val="2815541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1559CC42-A9DC-4482-B87F-7B28535DD424}" type="slidenum">
              <a:rPr lang="en-US" smtClean="0"/>
              <a:t>20</a:t>
            </a:fld>
            <a:endParaRPr lang="en-US"/>
          </a:p>
        </p:txBody>
      </p:sp>
    </p:spTree>
    <p:extLst>
      <p:ext uri="{BB962C8B-B14F-4D97-AF65-F5344CB8AC3E}">
        <p14:creationId xmlns:p14="http://schemas.microsoft.com/office/powerpoint/2010/main" val="4205576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1559CC42-A9DC-4482-B87F-7B28535DD424}" type="slidenum">
              <a:rPr lang="en-US" smtClean="0"/>
              <a:t>21</a:t>
            </a:fld>
            <a:endParaRPr lang="en-US"/>
          </a:p>
        </p:txBody>
      </p:sp>
    </p:spTree>
    <p:extLst>
      <p:ext uri="{BB962C8B-B14F-4D97-AF65-F5344CB8AC3E}">
        <p14:creationId xmlns:p14="http://schemas.microsoft.com/office/powerpoint/2010/main" val="2192170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1559CC42-A9DC-4482-B87F-7B28535DD424}" type="slidenum">
              <a:rPr lang="en-US" smtClean="0"/>
              <a:t>22</a:t>
            </a:fld>
            <a:endParaRPr lang="en-US"/>
          </a:p>
        </p:txBody>
      </p:sp>
    </p:spTree>
    <p:extLst>
      <p:ext uri="{BB962C8B-B14F-4D97-AF65-F5344CB8AC3E}">
        <p14:creationId xmlns:p14="http://schemas.microsoft.com/office/powerpoint/2010/main" val="747219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1559CC42-A9DC-4482-B87F-7B28535DD424}" type="slidenum">
              <a:rPr lang="en-US" smtClean="0"/>
              <a:t>23</a:t>
            </a:fld>
            <a:endParaRPr lang="en-US"/>
          </a:p>
        </p:txBody>
      </p:sp>
    </p:spTree>
    <p:extLst>
      <p:ext uri="{BB962C8B-B14F-4D97-AF65-F5344CB8AC3E}">
        <p14:creationId xmlns:p14="http://schemas.microsoft.com/office/powerpoint/2010/main" val="2808209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1559CC42-A9DC-4482-B87F-7B28535DD424}" type="slidenum">
              <a:rPr lang="en-US" smtClean="0"/>
              <a:t>24</a:t>
            </a:fld>
            <a:endParaRPr lang="en-US"/>
          </a:p>
        </p:txBody>
      </p:sp>
    </p:spTree>
    <p:extLst>
      <p:ext uri="{BB962C8B-B14F-4D97-AF65-F5344CB8AC3E}">
        <p14:creationId xmlns:p14="http://schemas.microsoft.com/office/powerpoint/2010/main" val="906374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1559CC42-A9DC-4482-B87F-7B28535DD424}" type="slidenum">
              <a:rPr lang="en-US" smtClean="0"/>
              <a:t>25</a:t>
            </a:fld>
            <a:endParaRPr lang="en-US"/>
          </a:p>
        </p:txBody>
      </p:sp>
    </p:spTree>
    <p:extLst>
      <p:ext uri="{BB962C8B-B14F-4D97-AF65-F5344CB8AC3E}">
        <p14:creationId xmlns:p14="http://schemas.microsoft.com/office/powerpoint/2010/main" val="3313263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1559CC42-A9DC-4482-B87F-7B28535DD424}" type="slidenum">
              <a:rPr lang="en-US" smtClean="0"/>
              <a:t>26</a:t>
            </a:fld>
            <a:endParaRPr lang="en-US"/>
          </a:p>
        </p:txBody>
      </p:sp>
    </p:spTree>
    <p:extLst>
      <p:ext uri="{BB962C8B-B14F-4D97-AF65-F5344CB8AC3E}">
        <p14:creationId xmlns:p14="http://schemas.microsoft.com/office/powerpoint/2010/main" val="412858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algn="ctr">
              <a:defRPr sz="1400">
                <a:solidFill>
                  <a:schemeClr val="accent4"/>
                </a:solidFill>
              </a:defRPr>
            </a:lvl1pPr>
          </a:lstStyle>
          <a:p>
            <a:r>
              <a:rPr lang="en-GB" noProof="0"/>
              <a:t>Click on Icon to add picture, then arrange object (send to back)</a:t>
            </a:r>
            <a:br>
              <a:rPr lang="en-GB" noProof="0"/>
            </a:br>
            <a:r>
              <a:rPr lang="en-GB" noProof="0"/>
              <a:t>Change picture either by right mouse click on picture + „change picture“ </a:t>
            </a:r>
            <a:br>
              <a:rPr lang="en-GB" noProof="0"/>
            </a:br>
            <a:r>
              <a:rPr lang="en-GB" noProof="0"/>
              <a:t>or by deleting picture + resetting slide</a:t>
            </a:r>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a:t>Click to edit </a:t>
            </a:r>
            <a:br>
              <a:rPr lang="en-GB" noProof="0"/>
            </a:br>
            <a:r>
              <a:rPr lang="en-GB" noProof="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90"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Date</a:t>
            </a:r>
          </a:p>
        </p:txBody>
      </p:sp>
      <p:sp>
        <p:nvSpPr>
          <p:cNvPr id="10" name="Picture Placeholder 8"/>
          <p:cNvSpPr>
            <a:spLocks noGrp="1"/>
          </p:cNvSpPr>
          <p:nvPr>
            <p:ph type="pic" sz="quarter" idx="22" hasCustomPrompt="1"/>
          </p:nvPr>
        </p:nvSpPr>
        <p:spPr>
          <a:xfrm>
            <a:off x="8518300" y="485184"/>
            <a:ext cx="3172871" cy="11124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399721540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Intro large Text blue">
    <p:spTree>
      <p:nvGrpSpPr>
        <p:cNvPr id="1" name=""/>
        <p:cNvGrpSpPr/>
        <p:nvPr/>
      </p:nvGrpSpPr>
      <p:grpSpPr>
        <a:xfrm>
          <a:off x="0" y="0"/>
          <a:ext cx="0" cy="0"/>
          <a:chOff x="0" y="0"/>
          <a:chExt cx="0" cy="0"/>
        </a:xfrm>
      </p:grpSpPr>
      <p:sp>
        <p:nvSpPr>
          <p:cNvPr id="20" name="Slide Number Placeholder 19"/>
          <p:cNvSpPr>
            <a:spLocks noGrp="1"/>
          </p:cNvSpPr>
          <p:nvPr>
            <p:ph type="sldNum" sz="quarter" idx="16"/>
          </p:nvPr>
        </p:nvSpPr>
        <p:spPr bwMode="invGray">
          <a:noFill/>
        </p:spPr>
        <p:txBody>
          <a:bodyPr/>
          <a:lstStyle/>
          <a:p>
            <a:fld id="{A74CE0EA-F3B5-4684-BA10-C594598FDB9C}" type="slidenum">
              <a:rPr lang="en-GB" noProof="0" smtClean="0"/>
              <a:pPr/>
              <a:t>‹#›</a:t>
            </a:fld>
            <a:endParaRPr lang="en-GB" noProof="0"/>
          </a:p>
        </p:txBody>
      </p:sp>
      <p:sp>
        <p:nvSpPr>
          <p:cNvPr id="4" name="Title 3"/>
          <p:cNvSpPr>
            <a:spLocks noGrp="1"/>
          </p:cNvSpPr>
          <p:nvPr>
            <p:ph type="title"/>
          </p:nvPr>
        </p:nvSpPr>
        <p:spPr bwMode="invGray">
          <a:noFill/>
        </p:spPr>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79999" y="1800000"/>
            <a:ext cx="11226365" cy="4237200"/>
          </a:xfrm>
          <a:noFill/>
        </p:spPr>
        <p:txBody>
          <a:bodyPr lIns="0" tIns="0" rIns="0" bIns="0"/>
          <a:lstStyle>
            <a:lvl1pPr>
              <a:lnSpc>
                <a:spcPct val="110000"/>
              </a:lnSpc>
              <a:defRPr sz="1400" b="1">
                <a:solidFill>
                  <a:schemeClr val="tx1"/>
                </a:solidFill>
                <a:latin typeface="+mn-lt"/>
              </a:defRPr>
            </a:lvl1pPr>
            <a:lvl2pPr>
              <a:lnSpc>
                <a:spcPct val="110000"/>
              </a:lnSpc>
              <a:defRPr sz="1400">
                <a:solidFill>
                  <a:schemeClr val="tx1"/>
                </a:solidFill>
                <a:latin typeface="+mn-lt"/>
              </a:defRPr>
            </a:lvl2pPr>
          </a:lstStyle>
          <a:p>
            <a:pPr lvl="0"/>
            <a:r>
              <a:rPr lang="en-GB" noProof="0"/>
              <a:t>Edit Master text styles</a:t>
            </a:r>
          </a:p>
          <a:p>
            <a:pPr lvl="1"/>
            <a:r>
              <a:rPr lang="en-GB" noProof="0"/>
              <a:t>Second level</a:t>
            </a:r>
          </a:p>
        </p:txBody>
      </p:sp>
    </p:spTree>
    <p:extLst>
      <p:ext uri="{BB962C8B-B14F-4D97-AF65-F5344CB8AC3E}">
        <p14:creationId xmlns:p14="http://schemas.microsoft.com/office/powerpoint/2010/main" val="1723797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chemeClr val="bg1"/>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noAutofit/>
          </a:bodyPr>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GB" noProof="0"/>
              <a:t>Edit Master text styles</a:t>
            </a:r>
          </a:p>
        </p:txBody>
      </p:sp>
      <p:sp>
        <p:nvSpPr>
          <p:cNvPr id="4" name="Slide Number Placeholder 3"/>
          <p:cNvSpPr>
            <a:spLocks noGrp="1"/>
          </p:cNvSpPr>
          <p:nvPr>
            <p:ph type="sldNum" sz="quarter" idx="21"/>
          </p:nvPr>
        </p:nvSpPr>
        <p:spPr bwMode="gray"/>
        <p:txBody>
          <a:bodyPr/>
          <a:lstStyle>
            <a:lvl1pPr>
              <a:defRPr>
                <a:solidFill>
                  <a:schemeClr val="tx1"/>
                </a:solidFill>
              </a:defRPr>
            </a:lvl1pPr>
          </a:lstStyle>
          <a:p>
            <a:fld id="{A74CE0EA-F3B5-4684-BA10-C594598FDB9C}" type="slidenum">
              <a:rPr lang="en-GB" smtClean="0"/>
              <a:pPr/>
              <a:t>‹#›</a:t>
            </a:fld>
            <a:endParaRPr lang="en-GB"/>
          </a:p>
        </p:txBody>
      </p:sp>
      <p:sp>
        <p:nvSpPr>
          <p:cNvPr id="15" name="Text Placeholder 7"/>
          <p:cNvSpPr>
            <a:spLocks noGrp="1"/>
          </p:cNvSpPr>
          <p:nvPr>
            <p:ph type="body" sz="quarter" idx="22" hasCustomPrompt="1"/>
          </p:nvPr>
        </p:nvSpPr>
        <p:spPr bwMode="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a:t>Click to edit Master title style</a:t>
            </a:r>
          </a:p>
        </p:txBody>
      </p:sp>
      <p:sp>
        <p:nvSpPr>
          <p:cNvPr id="13" name="Picture Placeholder 5"/>
          <p:cNvSpPr>
            <a:spLocks noGrp="1"/>
          </p:cNvSpPr>
          <p:nvPr>
            <p:ph type="pic" sz="quarter" idx="24" hasCustomPrompt="1"/>
          </p:nvPr>
        </p:nvSpPr>
        <p:spPr bwMode="gray">
          <a:xfrm>
            <a:off x="9737763" y="371958"/>
            <a:ext cx="1976400" cy="6948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9528588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genda blue new">
    <p:spTree>
      <p:nvGrpSpPr>
        <p:cNvPr id="1" name=""/>
        <p:cNvGrpSpPr/>
        <p:nvPr/>
      </p:nvGrpSpPr>
      <p:grpSpPr>
        <a:xfrm>
          <a:off x="0" y="0"/>
          <a:ext cx="0" cy="0"/>
          <a:chOff x="0" y="0"/>
          <a:chExt cx="0" cy="0"/>
        </a:xfrm>
      </p:grpSpPr>
      <p:sp>
        <p:nvSpPr>
          <p:cNvPr id="9" name="Slide Number Placeholder 8"/>
          <p:cNvSpPr>
            <a:spLocks noGrp="1"/>
          </p:cNvSpPr>
          <p:nvPr>
            <p:ph type="sldNum" sz="quarter" idx="32"/>
          </p:nvPr>
        </p:nvSpPr>
        <p:spPr bwMode="gray"/>
        <p:txBody>
          <a:bodyPr/>
          <a:lstStyle>
            <a:lvl1pPr>
              <a:defRPr>
                <a:solidFill>
                  <a:schemeClr val="tx1"/>
                </a:solidFill>
              </a:defRPr>
            </a:lvl1pPr>
          </a:lstStyle>
          <a:p>
            <a:fld id="{A74CE0EA-F3B5-4684-BA10-C594598FDB9C}" type="slidenum">
              <a:rPr lang="en-GB" smtClean="0"/>
              <a:pPr/>
              <a:t>‹#›</a:t>
            </a:fld>
            <a:endParaRPr lang="en-GB"/>
          </a:p>
        </p:txBody>
      </p:sp>
      <p:sp>
        <p:nvSpPr>
          <p:cNvPr id="10" name="Title 9"/>
          <p:cNvSpPr>
            <a:spLocks noGrp="1"/>
          </p:cNvSpPr>
          <p:nvPr>
            <p:ph type="title"/>
          </p:nvPr>
        </p:nvSpPr>
        <p:spPr bwMode="gray">
          <a:xfrm>
            <a:off x="479999" y="359999"/>
            <a:ext cx="8160000" cy="720000"/>
          </a:xfrm>
        </p:spPr>
        <p:txBody>
          <a:bodyPr/>
          <a:lstStyle/>
          <a:p>
            <a:r>
              <a:rPr lang="en-GB" noProof="0"/>
              <a:t>Click to edit Master title style</a:t>
            </a:r>
          </a:p>
        </p:txBody>
      </p:sp>
      <p:sp>
        <p:nvSpPr>
          <p:cNvPr id="28" name="Rectangle 27"/>
          <p:cNvSpPr/>
          <p:nvPr/>
        </p:nvSpPr>
        <p:spPr bwMode="gray">
          <a:xfrm>
            <a:off x="480001" y="1800002"/>
            <a:ext cx="6367841" cy="142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solidFill>
                <a:schemeClr val="tx1"/>
              </a:solidFill>
            </a:endParaRPr>
          </a:p>
        </p:txBody>
      </p:sp>
      <p:sp>
        <p:nvSpPr>
          <p:cNvPr id="4" name="Text Placeholder 3"/>
          <p:cNvSpPr>
            <a:spLocks noGrp="1"/>
          </p:cNvSpPr>
          <p:nvPr>
            <p:ph type="body" sz="quarter" idx="33" hasCustomPrompt="1"/>
          </p:nvPr>
        </p:nvSpPr>
        <p:spPr>
          <a:xfrm>
            <a:off x="479999" y="214368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707437" y="214368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7432736" y="214368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479999" y="287792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7437" y="287792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32736" y="287792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999" y="361217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7437" y="361217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32736" y="361217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999" y="434641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7437" y="434641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32736" y="434641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999" y="508066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7437" y="508066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32736" y="508066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999" y="5814910"/>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7437" y="5814910"/>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32736" y="5814910"/>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2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1645553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blu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bwMode="invGray"/>
        <p:txBody>
          <a:bodyPr/>
          <a:lstStyle>
            <a:lvl1pPr>
              <a:defRPr>
                <a:solidFill>
                  <a:schemeClr val="tx1"/>
                </a:solidFill>
              </a:defRPr>
            </a:lvl1pPr>
          </a:lstStyle>
          <a:p>
            <a:fld id="{A74CE0EA-F3B5-4684-BA10-C594598FDB9C}" type="slidenum">
              <a:rPr lang="en-GB" smtClean="0"/>
              <a:pPr/>
              <a:t>‹#›</a:t>
            </a:fld>
            <a:endParaRPr lang="en-GB"/>
          </a:p>
        </p:txBody>
      </p:sp>
      <p:sp>
        <p:nvSpPr>
          <p:cNvPr id="13" name="Title 12"/>
          <p:cNvSpPr>
            <a:spLocks noGrp="1"/>
          </p:cNvSpPr>
          <p:nvPr>
            <p:ph type="title"/>
          </p:nvPr>
        </p:nvSpPr>
        <p:spPr bwMode="invGray"/>
        <p:txBody>
          <a:bodyPr/>
          <a:lstStyle/>
          <a:p>
            <a:r>
              <a:rPr lang="en-GB" noProof="0"/>
              <a:t>Click to edit Master title style</a:t>
            </a:r>
          </a:p>
        </p:txBody>
      </p:sp>
      <p:sp>
        <p:nvSpPr>
          <p:cNvPr id="10"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7496970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7"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a:t>Click to edit </a:t>
            </a:r>
            <a:br>
              <a:rPr lang="en-GB" noProof="0"/>
            </a:br>
            <a:r>
              <a:rPr lang="en-GB" noProof="0"/>
              <a:t>Master title style</a:t>
            </a:r>
          </a:p>
        </p:txBody>
      </p:sp>
      <p:sp>
        <p:nvSpPr>
          <p:cNvPr id="9" name="Subtitle 2"/>
          <p:cNvSpPr>
            <a:spLocks noGrp="1"/>
          </p:cNvSpPr>
          <p:nvPr>
            <p:ph type="subTitle" idx="1"/>
          </p:nvPr>
        </p:nvSpPr>
        <p:spPr bwMode="gray">
          <a:xfrm>
            <a:off x="2"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noProof="0"/>
          </a:p>
        </p:txBody>
      </p:sp>
      <p:sp>
        <p:nvSpPr>
          <p:cNvPr id="10" name="Picture Placeholder 8"/>
          <p:cNvSpPr>
            <a:spLocks noGrp="1"/>
          </p:cNvSpPr>
          <p:nvPr>
            <p:ph type="pic" sz="quarter" idx="23" hasCustomPrompt="1"/>
          </p:nvPr>
        </p:nvSpPr>
        <p:spPr>
          <a:xfrm>
            <a:off x="8518300" y="485184"/>
            <a:ext cx="3172871" cy="11124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2785946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F9EC9-95BA-4E2C-B892-1283BBEA1D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A30BC1-7100-40E9-A9F8-6A1FE2176F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E01B5CA5-FDC5-4C18-A67A-9A57CD49604F}"/>
              </a:ext>
            </a:extLst>
          </p:cNvPr>
          <p:cNvSpPr>
            <a:spLocks noGrp="1"/>
          </p:cNvSpPr>
          <p:nvPr>
            <p:ph type="sldNum" sz="quarter" idx="12"/>
          </p:nvPr>
        </p:nvSpPr>
        <p:spPr/>
        <p:txBody>
          <a:bodyPr/>
          <a:lstStyle/>
          <a:p>
            <a:fld id="{EF226900-9659-4412-9EAE-65AB340F8993}" type="slidenum">
              <a:rPr lang="en-US" smtClean="0"/>
              <a:t>‹#›</a:t>
            </a:fld>
            <a:endParaRPr lang="en-US"/>
          </a:p>
        </p:txBody>
      </p:sp>
    </p:spTree>
    <p:extLst>
      <p:ext uri="{BB962C8B-B14F-4D97-AF65-F5344CB8AC3E}">
        <p14:creationId xmlns:p14="http://schemas.microsoft.com/office/powerpoint/2010/main" val="9766650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5" name="Footer Placeholder 4"/>
          <p:cNvSpPr>
            <a:spLocks noGrp="1"/>
          </p:cNvSpPr>
          <p:nvPr>
            <p:ph type="ftr" sz="quarter" idx="15"/>
          </p:nvPr>
        </p:nvSpPr>
        <p:spPr bwMode="invGray"/>
        <p:txBody>
          <a:bodyPr/>
          <a:lstStyle/>
          <a:p>
            <a:endParaRPr lang="en-GB" noProof="0" dirty="0"/>
          </a:p>
        </p:txBody>
      </p:sp>
      <p:sp>
        <p:nvSpPr>
          <p:cNvPr id="6" name="Slide Number Placeholder 5"/>
          <p:cNvSpPr>
            <a:spLocks noGrp="1"/>
          </p:cNvSpPr>
          <p:nvPr>
            <p:ph type="sldNum" sz="quarter" idx="16"/>
          </p:nvPr>
        </p:nvSpPr>
        <p:spPr bwMode="invGray"/>
        <p:txBody>
          <a:bodyPr/>
          <a:lstStyle/>
          <a:p>
            <a:fld id="{A74CE0EA-F3B5-4684-BA10-C594598FDB9C}" type="slidenum">
              <a:rPr lang="en-GB" noProof="0" smtClean="0"/>
              <a:pPr/>
              <a:t>‹#›</a:t>
            </a:fld>
            <a:endParaRPr lang="en-GB" noProof="0"/>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a:t>Click to edit Master title style</a:t>
            </a:r>
          </a:p>
        </p:txBody>
      </p:sp>
    </p:spTree>
    <p:extLst>
      <p:ext uri="{BB962C8B-B14F-4D97-AF65-F5344CB8AC3E}">
        <p14:creationId xmlns:p14="http://schemas.microsoft.com/office/powerpoint/2010/main" val="7402837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2_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4" name="Date Placeholder 3"/>
          <p:cNvSpPr>
            <a:spLocks noGrp="1"/>
          </p:cNvSpPr>
          <p:nvPr>
            <p:ph type="dt" sz="half" idx="14"/>
          </p:nvPr>
        </p:nvSpPr>
        <p:spPr bwMode="invGray">
          <a:xfrm>
            <a:off x="480000" y="6580588"/>
            <a:ext cx="790001" cy="180000"/>
          </a:xfrm>
          <a:prstGeom prst="rect">
            <a:avLst/>
          </a:prstGeom>
        </p:spPr>
        <p:txBody>
          <a:bodyPr/>
          <a:lstStyle/>
          <a:p>
            <a:fld id="{6933B8D4-89DF-4CB5-9FCF-E6025EF73ADD}" type="datetime1">
              <a:rPr lang="en-US" noProof="0" smtClean="0"/>
              <a:t>11/23/2025</a:t>
            </a:fld>
            <a:endParaRPr lang="en-GB" noProof="0"/>
          </a:p>
        </p:txBody>
      </p:sp>
      <p:sp>
        <p:nvSpPr>
          <p:cNvPr id="5" name="Footer Placeholder 4"/>
          <p:cNvSpPr>
            <a:spLocks noGrp="1"/>
          </p:cNvSpPr>
          <p:nvPr>
            <p:ph type="ftr" sz="quarter" idx="15"/>
          </p:nvPr>
        </p:nvSpPr>
        <p:spPr bwMode="invGray">
          <a:xfrm>
            <a:off x="479999" y="6577201"/>
            <a:ext cx="2264608" cy="180000"/>
          </a:xfrm>
          <a:prstGeom prst="rect">
            <a:avLst/>
          </a:prstGeom>
        </p:spPr>
        <p:txBody>
          <a:bodyPr/>
          <a:lstStyle/>
          <a:p>
            <a:r>
              <a:rPr lang="en-GB" noProof="0"/>
              <a:t>Mass Casualties Management WHOA</a:t>
            </a:r>
          </a:p>
        </p:txBody>
      </p:sp>
      <p:sp>
        <p:nvSpPr>
          <p:cNvPr id="6" name="Slide Number Placeholder 5"/>
          <p:cNvSpPr>
            <a:spLocks noGrp="1"/>
          </p:cNvSpPr>
          <p:nvPr>
            <p:ph type="sldNum" sz="quarter" idx="16"/>
          </p:nvPr>
        </p:nvSpPr>
        <p:spPr bwMode="invGray"/>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a:t>Click to edit Master title style</a:t>
            </a:r>
          </a:p>
        </p:txBody>
      </p:sp>
    </p:spTree>
    <p:extLst>
      <p:ext uri="{BB962C8B-B14F-4D97-AF65-F5344CB8AC3E}">
        <p14:creationId xmlns:p14="http://schemas.microsoft.com/office/powerpoint/2010/main" val="1938798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6" name="Slide Number Placeholder 5"/>
          <p:cNvSpPr>
            <a:spLocks noGrp="1"/>
          </p:cNvSpPr>
          <p:nvPr>
            <p:ph type="sldNum" sz="quarter" idx="16"/>
          </p:nvPr>
        </p:nvSpPr>
        <p:spPr bwMode="invGray"/>
        <p:txBody>
          <a:bodyPr/>
          <a:lstStyle/>
          <a:p>
            <a:fld id="{A74CE0EA-F3B5-4684-BA10-C594598FDB9C}" type="slidenum">
              <a:rPr lang="en-GB" noProof="0" smtClean="0"/>
              <a:pPr/>
              <a:t>‹#›</a:t>
            </a:fld>
            <a:endParaRPr lang="en-GB" noProof="0"/>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a:t>Click to edit Master title style</a:t>
            </a:r>
          </a:p>
        </p:txBody>
      </p:sp>
    </p:spTree>
    <p:extLst>
      <p:ext uri="{BB962C8B-B14F-4D97-AF65-F5344CB8AC3E}">
        <p14:creationId xmlns:p14="http://schemas.microsoft.com/office/powerpoint/2010/main" val="2506800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209856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boxes blue">
    <p:spTree>
      <p:nvGrpSpPr>
        <p:cNvPr id="1" name=""/>
        <p:cNvGrpSpPr/>
        <p:nvPr/>
      </p:nvGrpSpPr>
      <p:grpSpPr>
        <a:xfrm>
          <a:off x="0" y="0"/>
          <a:ext cx="0" cy="0"/>
          <a:chOff x="0" y="0"/>
          <a:chExt cx="0" cy="0"/>
        </a:xfrm>
      </p:grpSpPr>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493905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 Boxes blue">
    <p:spTree>
      <p:nvGrpSpPr>
        <p:cNvPr id="1" name=""/>
        <p:cNvGrpSpPr/>
        <p:nvPr/>
      </p:nvGrpSpPr>
      <p:grpSpPr>
        <a:xfrm>
          <a:off x="0" y="0"/>
          <a:ext cx="0" cy="0"/>
          <a:chOff x="0" y="0"/>
          <a:chExt cx="0" cy="0"/>
        </a:xfrm>
      </p:grpSpPr>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3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bwMode="invGray">
          <a:xfrm>
            <a:off x="479999"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8" name="Content Placeholder 3"/>
          <p:cNvSpPr>
            <a:spLocks noGrp="1"/>
          </p:cNvSpPr>
          <p:nvPr>
            <p:ph sz="half" idx="34"/>
          </p:nvPr>
        </p:nvSpPr>
        <p:spPr bwMode="invGray">
          <a:xfrm>
            <a:off x="6234364"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9" name="Text Placeholder 5"/>
          <p:cNvSpPr>
            <a:spLocks noGrp="1"/>
          </p:cNvSpPr>
          <p:nvPr>
            <p:ph type="body" sz="quarter" idx="35"/>
          </p:nvPr>
        </p:nvSpPr>
        <p:spPr bwMode="invGray">
          <a:xfrm>
            <a:off x="479999" y="4039524"/>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2731547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s blue">
    <p:spTree>
      <p:nvGrpSpPr>
        <p:cNvPr id="1" name=""/>
        <p:cNvGrpSpPr/>
        <p:nvPr/>
      </p:nvGrpSpPr>
      <p:grpSpPr>
        <a:xfrm>
          <a:off x="0" y="0"/>
          <a:ext cx="0" cy="0"/>
          <a:chOff x="0" y="0"/>
          <a:chExt cx="0" cy="0"/>
        </a:xfrm>
      </p:grpSpPr>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869516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10" name="Slide Number Placeholder 9"/>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522547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400" b="1">
                <a:solidFill>
                  <a:schemeClr val="bg1"/>
                </a:solidFill>
                <a:latin typeface="+mn-lt"/>
              </a:defRPr>
            </a:lvl1pPr>
            <a:lvl2pPr>
              <a:buClr>
                <a:schemeClr val="bg1"/>
              </a:buClr>
              <a:defRPr sz="1400">
                <a:solidFill>
                  <a:schemeClr val="bg1"/>
                </a:solidFill>
                <a:latin typeface="+mn-lt"/>
              </a:defRPr>
            </a:lvl2pPr>
            <a:lvl3pPr>
              <a:buClr>
                <a:schemeClr val="bg1"/>
              </a:buClr>
              <a:defRPr sz="1400">
                <a:solidFill>
                  <a:schemeClr val="bg1"/>
                </a:solidFill>
                <a:latin typeface="+mn-lt"/>
              </a:defRPr>
            </a:lvl3pPr>
            <a:lvl4pPr>
              <a:buClr>
                <a:schemeClr val="bg1"/>
              </a:buClr>
              <a:defRPr sz="1400">
                <a:solidFill>
                  <a:schemeClr val="bg1"/>
                </a:solidFill>
                <a:latin typeface="+mn-lt"/>
              </a:defRPr>
            </a:lvl4pPr>
            <a:lvl5pPr>
              <a:buClr>
                <a:schemeClr val="bg1"/>
              </a:buClr>
              <a:defRPr sz="1400">
                <a:solidFill>
                  <a:schemeClr val="bg1"/>
                </a:solidFill>
                <a:latin typeface="+mn-lt"/>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10" name="Slide Number Placeholder 9"/>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957827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999" y="1800000"/>
            <a:ext cx="11226364"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5" name="Slide Number Placeholder 4"/>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7" name="Title 6"/>
          <p:cNvSpPr>
            <a:spLocks noGrp="1"/>
          </p:cNvSpPr>
          <p:nvPr>
            <p:ph type="title"/>
          </p:nvPr>
        </p:nvSpPr>
        <p:spPr bwMode="invGray"/>
        <p:txBody>
          <a:bodyPr/>
          <a:lstStyle/>
          <a:p>
            <a:r>
              <a:rPr lang="en-GB" noProof="0"/>
              <a:t>Click to edit Master title style</a:t>
            </a:r>
          </a:p>
        </p:txBody>
      </p:sp>
      <p:sp>
        <p:nvSpPr>
          <p:cNvPr id="14"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802480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999" y="359999"/>
            <a:ext cx="8160000" cy="720000"/>
          </a:xfrm>
          <a:prstGeom prst="rect">
            <a:avLst/>
          </a:prstGeom>
        </p:spPr>
        <p:txBody>
          <a:bodyPr vert="horz" lIns="18000" tIns="0" rIns="360000" bIns="0" rtlCol="0" anchor="b">
            <a:noAutofit/>
          </a:bodyPr>
          <a:lstStyle/>
          <a:p>
            <a:r>
              <a:rPr lang="en-GB" noProof="0"/>
              <a:t>Click to edit Master title style</a:t>
            </a:r>
          </a:p>
        </p:txBody>
      </p:sp>
      <p:sp>
        <p:nvSpPr>
          <p:cNvPr id="3" name="Text Placeholder 2"/>
          <p:cNvSpPr>
            <a:spLocks noGrp="1"/>
          </p:cNvSpPr>
          <p:nvPr>
            <p:ph type="body" idx="1"/>
          </p:nvPr>
        </p:nvSpPr>
        <p:spPr bwMode="invGray">
          <a:xfrm>
            <a:off x="480000" y="1800000"/>
            <a:ext cx="11232001" cy="4237200"/>
          </a:xfrm>
          <a:prstGeom prst="rect">
            <a:avLst/>
          </a:prstGeom>
        </p:spPr>
        <p:txBody>
          <a:bodyPr vert="horz" lIns="18000" tIns="0" rIns="18000" bIns="0" rtlCol="0">
            <a:noAutofit/>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p:txBody>
      </p:sp>
      <p:sp>
        <p:nvSpPr>
          <p:cNvPr id="6" name="Slide Number Placeholder 5"/>
          <p:cNvSpPr>
            <a:spLocks noGrp="1"/>
          </p:cNvSpPr>
          <p:nvPr>
            <p:ph type="sldNum" sz="quarter" idx="4"/>
          </p:nvPr>
        </p:nvSpPr>
        <p:spPr bwMode="invGray">
          <a:xfrm>
            <a:off x="11416433" y="6580588"/>
            <a:ext cx="289931" cy="180000"/>
          </a:xfrm>
          <a:prstGeom prst="rect">
            <a:avLst/>
          </a:prstGeom>
        </p:spPr>
        <p:txBody>
          <a:bodyPr vert="horz" lIns="0" tIns="0" rIns="0" bIns="0" rtlCol="0" anchor="t"/>
          <a:lstStyle>
            <a:lvl1pPr algn="r">
              <a:defRPr sz="800" b="0">
                <a:solidFill>
                  <a:schemeClr val="tx1"/>
                </a:solidFill>
                <a:latin typeface="+mn-lt"/>
                <a:cs typeface="Times New Roman" panose="02020603050405020304" pitchFamily="18" charset="0"/>
              </a:defRPr>
            </a:lvl1pPr>
          </a:lstStyle>
          <a:p>
            <a:fld id="{A74CE0EA-F3B5-4684-BA10-C594598FDB9C}" type="slidenum">
              <a:rPr lang="en-GB" smtClean="0"/>
              <a:pPr/>
              <a:t>‹#›</a:t>
            </a:fld>
            <a:endParaRPr lang="en-GB"/>
          </a:p>
        </p:txBody>
      </p:sp>
      <p:sp>
        <p:nvSpPr>
          <p:cNvPr id="9" name="Rectangle 8"/>
          <p:cNvSpPr/>
          <p:nvPr/>
        </p:nvSpPr>
        <p:spPr bwMode="invGray">
          <a:xfrm>
            <a:off x="9735601" y="2128187"/>
            <a:ext cx="1976400" cy="694800"/>
          </a:xfrm>
          <a:prstGeom prst="rect">
            <a:avLst/>
          </a:prstGeom>
          <a:blipFill dpi="0" rotWithShape="1">
            <a:blip r:embed="rId19"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Tree>
    <p:extLst>
      <p:ext uri="{BB962C8B-B14F-4D97-AF65-F5344CB8AC3E}">
        <p14:creationId xmlns:p14="http://schemas.microsoft.com/office/powerpoint/2010/main" val="346876592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61" r:id="rId15"/>
    <p:sldLayoutId id="2147483762" r:id="rId16"/>
    <p:sldLayoutId id="2147483764" r:id="rId17"/>
  </p:sldLayoutIdLst>
  <p:hf hdr="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1">
          <p15:clr>
            <a:srgbClr val="F26B43"/>
          </p15:clr>
        </p15:guide>
        <p15:guide id="2" orient="horz" pos="3809">
          <p15:clr>
            <a:srgbClr val="F26B43"/>
          </p15:clr>
        </p15:guide>
        <p15:guide id="3" pos="3840">
          <p15:clr>
            <a:srgbClr val="F26B43"/>
          </p15:clr>
        </p15:guide>
        <p15:guide id="4" pos="302">
          <p15:clr>
            <a:srgbClr val="F26B43"/>
          </p15:clr>
        </p15:guide>
        <p15:guide id="5" pos="7379">
          <p15:clr>
            <a:srgbClr val="F26B43"/>
          </p15:clr>
        </p15:guide>
        <p15:guide id="6" pos="3761">
          <p15:clr>
            <a:srgbClr val="F26B43"/>
          </p15:clr>
        </p15:guide>
        <p15:guide id="7" pos="391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16.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9.sv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9.sv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9.sv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9.sv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9.sv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9.sv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9.sv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9.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9.jpeg"/><Relationship Id="rId3" Type="http://schemas.openxmlformats.org/officeDocument/2006/relationships/image" Target="../media/image12.jpeg"/><Relationship Id="rId7" Type="http://schemas.openxmlformats.org/officeDocument/2006/relationships/image" Target="../media/image8.jpeg"/><Relationship Id="rId12" Type="http://schemas.openxmlformats.org/officeDocument/2006/relationships/image" Target="../media/image18.jpeg"/><Relationship Id="rId2" Type="http://schemas.openxmlformats.org/officeDocument/2006/relationships/image" Target="../media/image6.png"/><Relationship Id="rId1" Type="http://schemas.openxmlformats.org/officeDocument/2006/relationships/slideLayout" Target="../slideLayouts/slideLayout10.xml"/><Relationship Id="rId6" Type="http://schemas.openxmlformats.org/officeDocument/2006/relationships/image" Target="../media/image15.jpeg"/><Relationship Id="rId11" Type="http://schemas.openxmlformats.org/officeDocument/2006/relationships/image" Target="../media/image17.jpeg"/><Relationship Id="rId5" Type="http://schemas.openxmlformats.org/officeDocument/2006/relationships/image" Target="../media/image14.jpeg"/><Relationship Id="rId10" Type="http://schemas.openxmlformats.org/officeDocument/2006/relationships/image" Target="../media/image11.jpeg"/><Relationship Id="rId4" Type="http://schemas.openxmlformats.org/officeDocument/2006/relationships/image" Target="../media/image13.jpeg"/><Relationship Id="rId9" Type="http://schemas.openxmlformats.org/officeDocument/2006/relationships/image" Target="../media/image16.jpeg"/><Relationship Id="rId14"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7.tiff"/><Relationship Id="rId7" Type="http://schemas.openxmlformats.org/officeDocument/2006/relationships/image" Target="../media/image27.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 Id="rId9"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D0AD20A6-8F06-AA4D-B761-54FF2A4572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object 5">
            <a:extLst>
              <a:ext uri="{FF2B5EF4-FFF2-40B4-BE49-F238E27FC236}">
                <a16:creationId xmlns:a16="http://schemas.microsoft.com/office/drawing/2014/main" id="{C37782D7-4E13-4FEB-880A-C60DD67B46EC}"/>
              </a:ext>
            </a:extLst>
          </p:cNvPr>
          <p:cNvSpPr txBox="1">
            <a:spLocks/>
          </p:cNvSpPr>
          <p:nvPr/>
        </p:nvSpPr>
        <p:spPr>
          <a:xfrm>
            <a:off x="403206" y="6415004"/>
            <a:ext cx="4294627" cy="255198"/>
          </a:xfrm>
          <a:prstGeom prst="rect">
            <a:avLst/>
          </a:prstGeom>
        </p:spPr>
        <p:txBody>
          <a:bodyPr vert="horz" wrap="square" lIns="0" tIns="8890" rIns="0" bIns="0" rtlCol="0">
            <a:spAutoFit/>
          </a:bodyPr>
          <a:lstStyle>
            <a:lvl1pPr>
              <a:defRPr sz="1400" b="1" i="0">
                <a:solidFill>
                  <a:schemeClr val="bg1"/>
                </a:solidFill>
                <a:latin typeface="Arial"/>
                <a:ea typeface="+mj-ea"/>
                <a:cs typeface="Arial"/>
              </a:defRPr>
            </a:lvl1pPr>
          </a:lstStyle>
          <a:p>
            <a:pPr marL="41275">
              <a:spcBef>
                <a:spcPts val="490"/>
              </a:spcBef>
            </a:pPr>
            <a:r>
              <a:rPr lang="en-US" sz="1600" b="0" i="1" kern="0" spc="-5" dirty="0" err="1">
                <a:solidFill>
                  <a:schemeClr val="tx1"/>
                </a:solidFill>
                <a:latin typeface="Roboto" panose="02000000000000000000" pitchFamily="2" charset="0"/>
                <a:ea typeface="Roboto" panose="02000000000000000000" pitchFamily="2" charset="0"/>
                <a:cs typeface="Lato" panose="020F0502020204030203" pitchFamily="34" charset="0"/>
              </a:rPr>
              <a:t>www.who.int</a:t>
            </a:r>
            <a:endParaRPr lang="en-US" sz="1600" b="0" i="1" kern="0" dirty="0">
              <a:solidFill>
                <a:schemeClr val="tx1"/>
              </a:solidFill>
              <a:latin typeface="Roboto" panose="02000000000000000000" pitchFamily="2" charset="0"/>
              <a:ea typeface="Roboto" panose="02000000000000000000" pitchFamily="2" charset="0"/>
              <a:cs typeface="Lato" panose="020F0502020204030203" pitchFamily="34" charset="0"/>
            </a:endParaRPr>
          </a:p>
        </p:txBody>
      </p:sp>
      <p:sp>
        <p:nvSpPr>
          <p:cNvPr id="4" name="Slide Number Placeholder 3">
            <a:extLst>
              <a:ext uri="{FF2B5EF4-FFF2-40B4-BE49-F238E27FC236}">
                <a16:creationId xmlns:a16="http://schemas.microsoft.com/office/drawing/2014/main" id="{354FFA47-2564-4273-BB7A-BE4E3309C178}"/>
              </a:ext>
            </a:extLst>
          </p:cNvPr>
          <p:cNvSpPr>
            <a:spLocks noGrp="1"/>
          </p:cNvSpPr>
          <p:nvPr>
            <p:ph type="sldNum" sz="quarter" idx="12"/>
          </p:nvPr>
        </p:nvSpPr>
        <p:spPr/>
        <p:txBody>
          <a:bodyPr/>
          <a:lstStyle/>
          <a:p>
            <a:fld id="{EF226900-9659-4412-9EAE-65AB340F8993}" type="slidenum">
              <a:rPr lang="en-US" smtClean="0"/>
              <a:t>1</a:t>
            </a:fld>
            <a:endParaRPr lang="en-US" dirty="0"/>
          </a:p>
        </p:txBody>
      </p:sp>
      <p:sp>
        <p:nvSpPr>
          <p:cNvPr id="6" name="CaixaDeTexto 5">
            <a:extLst>
              <a:ext uri="{FF2B5EF4-FFF2-40B4-BE49-F238E27FC236}">
                <a16:creationId xmlns:a16="http://schemas.microsoft.com/office/drawing/2014/main" id="{92FF7FC3-A8D0-7D4D-8757-4192B87CE01E}"/>
              </a:ext>
            </a:extLst>
          </p:cNvPr>
          <p:cNvSpPr txBox="1"/>
          <p:nvPr/>
        </p:nvSpPr>
        <p:spPr>
          <a:xfrm>
            <a:off x="264316" y="4874272"/>
            <a:ext cx="3993430" cy="892552"/>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p:spPr>
        <p:txBody>
          <a:bodyPr wrap="square" rtlCol="0">
            <a:spAutoFit/>
          </a:bodyPr>
          <a:lstStyle/>
          <a:p>
            <a:r>
              <a:rPr lang="en-GB" sz="2800" dirty="0">
                <a:solidFill>
                  <a:schemeClr val="bg1"/>
                </a:solidFill>
                <a:latin typeface="Roboto" panose="02000000000000000000" pitchFamily="2" charset="0"/>
              </a:rPr>
              <a:t>MCM ROLE TRAINING </a:t>
            </a:r>
            <a:r>
              <a:rPr lang="en-GB" sz="2400" dirty="0">
                <a:solidFill>
                  <a:schemeClr val="bg1"/>
                </a:solidFill>
                <a:latin typeface="Roboto" panose="02000000000000000000" pitchFamily="2" charset="0"/>
              </a:rPr>
              <a:t>Incident Commander</a:t>
            </a:r>
          </a:p>
        </p:txBody>
      </p:sp>
      <p:sp>
        <p:nvSpPr>
          <p:cNvPr id="8" name="object 5">
            <a:extLst>
              <a:ext uri="{FF2B5EF4-FFF2-40B4-BE49-F238E27FC236}">
                <a16:creationId xmlns:a16="http://schemas.microsoft.com/office/drawing/2014/main" id="{A9423ECC-DCC0-674F-B074-D2889B1930B3}"/>
              </a:ext>
            </a:extLst>
          </p:cNvPr>
          <p:cNvSpPr txBox="1">
            <a:spLocks/>
          </p:cNvSpPr>
          <p:nvPr/>
        </p:nvSpPr>
        <p:spPr>
          <a:xfrm>
            <a:off x="264316" y="2337114"/>
            <a:ext cx="3755434" cy="1888979"/>
          </a:xfrm>
          <a:prstGeom prst="rect">
            <a:avLst/>
          </a:prstGeom>
        </p:spPr>
        <p:txBody>
          <a:bodyPr vert="horz" wrap="square" lIns="0" tIns="8890" rIns="0" bIns="0" rtlCol="0" anchor="t">
            <a:spAutoFit/>
          </a:bodyPr>
          <a:lstStyle>
            <a:lvl1pPr>
              <a:defRPr sz="1400" b="1" i="0">
                <a:solidFill>
                  <a:schemeClr val="bg1"/>
                </a:solidFill>
                <a:latin typeface="Arial"/>
                <a:ea typeface="+mj-ea"/>
                <a:cs typeface="Arial"/>
              </a:defRPr>
            </a:lvl1pPr>
          </a:lstStyle>
          <a:p>
            <a:pPr marL="41275">
              <a:spcBef>
                <a:spcPts val="490"/>
              </a:spcBef>
            </a:pPr>
            <a:r>
              <a:rPr lang="en-US" sz="4000" b="0" kern="0" spc="-5" dirty="0">
                <a:solidFill>
                  <a:schemeClr val="tx1"/>
                </a:solidFill>
                <a:latin typeface="Roboto" panose="02000000000000000000" pitchFamily="2" charset="0"/>
                <a:ea typeface="Roboto" panose="02000000000000000000" pitchFamily="2" charset="0"/>
                <a:cs typeface="Lato" panose="020F0502020204030203" pitchFamily="34" charset="0"/>
              </a:rPr>
              <a:t>Mass Casualty Management</a:t>
            </a:r>
            <a:endParaRPr lang="en-US" sz="4000" b="0" kern="0" spc="-5" dirty="0">
              <a:solidFill>
                <a:schemeClr val="tx1"/>
              </a:solidFill>
              <a:latin typeface="Roboto" panose="02000000000000000000" pitchFamily="2" charset="0"/>
              <a:ea typeface="Roboto" panose="02000000000000000000" pitchFamily="2" charset="0"/>
              <a:cs typeface="Lato Light" panose="020F0502020204030203" pitchFamily="34" charset="0"/>
            </a:endParaRPr>
          </a:p>
          <a:p>
            <a:pPr marL="41275">
              <a:spcBef>
                <a:spcPts val="490"/>
              </a:spcBef>
            </a:pPr>
            <a:r>
              <a:rPr lang="en-US" sz="2000" kern="0" spc="20" dirty="0">
                <a:solidFill>
                  <a:schemeClr val="tx1"/>
                </a:solidFill>
                <a:latin typeface="Roboto" panose="02000000000000000000" pitchFamily="2" charset="0"/>
                <a:ea typeface="Roboto" panose="02000000000000000000" pitchFamily="2" charset="0"/>
                <a:cs typeface="Lato Light" panose="020F0502020204030203" pitchFamily="34" charset="0"/>
              </a:rPr>
              <a:t>Learning program</a:t>
            </a:r>
            <a:br>
              <a:rPr lang="en-US" b="0" kern="0" spc="20" dirty="0">
                <a:solidFill>
                  <a:schemeClr val="tx1"/>
                </a:solidFill>
                <a:latin typeface="Lato Light" panose="020F0502020204030203" pitchFamily="34" charset="0"/>
                <a:ea typeface="Lato Light" panose="020F0502020204030203" pitchFamily="34" charset="0"/>
                <a:cs typeface="Lato Light" panose="020F0502020204030203" pitchFamily="34" charset="0"/>
              </a:rPr>
            </a:br>
            <a:endParaRPr lang="en-US" sz="1800" b="0" kern="0" spc="20" dirty="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pic>
        <p:nvPicPr>
          <p:cNvPr id="9" name="Imagem 8">
            <a:extLst>
              <a:ext uri="{FF2B5EF4-FFF2-40B4-BE49-F238E27FC236}">
                <a16:creationId xmlns:a16="http://schemas.microsoft.com/office/drawing/2014/main" id="{3F03F31C-8B50-2A4B-A539-52A5B1230C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316" y="413504"/>
            <a:ext cx="3624550" cy="1262573"/>
          </a:xfrm>
          <a:prstGeom prst="rect">
            <a:avLst/>
          </a:prstGeom>
        </p:spPr>
      </p:pic>
    </p:spTree>
    <p:extLst>
      <p:ext uri="{BB962C8B-B14F-4D97-AF65-F5344CB8AC3E}">
        <p14:creationId xmlns:p14="http://schemas.microsoft.com/office/powerpoint/2010/main" val="1109269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o Texto 2">
            <a:extLst>
              <a:ext uri="{FF2B5EF4-FFF2-40B4-BE49-F238E27FC236}">
                <a16:creationId xmlns:a16="http://schemas.microsoft.com/office/drawing/2014/main" id="{E7D82E6A-DA77-5C4F-A196-C36FE86DCB02}"/>
              </a:ext>
            </a:extLst>
          </p:cNvPr>
          <p:cNvSpPr>
            <a:spLocks noGrp="1"/>
          </p:cNvSpPr>
          <p:nvPr>
            <p:ph type="body" sz="quarter" idx="13"/>
          </p:nvPr>
        </p:nvSpPr>
        <p:spPr/>
        <p:txBody>
          <a:bodyPr>
            <a:normAutofit/>
          </a:bodyPr>
          <a:lstStyle/>
          <a:p>
            <a:r>
              <a:rPr lang="en-GB" b="1" dirty="0"/>
              <a:t>Hot and cold</a:t>
            </a:r>
          </a:p>
        </p:txBody>
      </p:sp>
      <p:sp>
        <p:nvSpPr>
          <p:cNvPr id="6" name="Marcador de Posição do Número do Diapositivo 5">
            <a:extLst>
              <a:ext uri="{FF2B5EF4-FFF2-40B4-BE49-F238E27FC236}">
                <a16:creationId xmlns:a16="http://schemas.microsoft.com/office/drawing/2014/main" id="{D708FD58-DBCD-9A43-95A7-8F213F51AC82}"/>
              </a:ext>
            </a:extLst>
          </p:cNvPr>
          <p:cNvSpPr>
            <a:spLocks noGrp="1"/>
          </p:cNvSpPr>
          <p:nvPr>
            <p:ph type="sldNum" sz="quarter" idx="16"/>
          </p:nvPr>
        </p:nvSpPr>
        <p:spPr/>
        <p:txBody>
          <a:bodyPr/>
          <a:lstStyle/>
          <a:p>
            <a:fld id="{A74CE0EA-F3B5-4684-BA10-C594598FDB9C}" type="slidenum">
              <a:rPr lang="en-GB" noProof="0" smtClean="0"/>
              <a:pPr/>
              <a:t>10</a:t>
            </a:fld>
            <a:endParaRPr lang="en-GB" noProof="0"/>
          </a:p>
        </p:txBody>
      </p:sp>
      <p:sp>
        <p:nvSpPr>
          <p:cNvPr id="8" name="Título 7">
            <a:extLst>
              <a:ext uri="{FF2B5EF4-FFF2-40B4-BE49-F238E27FC236}">
                <a16:creationId xmlns:a16="http://schemas.microsoft.com/office/drawing/2014/main" id="{EC03B4E9-3780-A34A-9F27-2E5D46B6951C}"/>
              </a:ext>
            </a:extLst>
          </p:cNvPr>
          <p:cNvSpPr>
            <a:spLocks noGrp="1"/>
          </p:cNvSpPr>
          <p:nvPr>
            <p:ph type="title"/>
          </p:nvPr>
        </p:nvSpPr>
        <p:spPr/>
        <p:txBody>
          <a:bodyPr/>
          <a:lstStyle/>
          <a:p>
            <a:r>
              <a:rPr lang="en-GB" sz="4000" dirty="0">
                <a:solidFill>
                  <a:schemeClr val="accent1">
                    <a:lumMod val="75000"/>
                  </a:schemeClr>
                </a:solidFill>
              </a:rPr>
              <a:t>Debriefing</a:t>
            </a:r>
            <a:endParaRPr lang="en-GB" dirty="0">
              <a:solidFill>
                <a:schemeClr val="accent1">
                  <a:lumMod val="75000"/>
                </a:schemeClr>
              </a:solidFill>
            </a:endParaRPr>
          </a:p>
        </p:txBody>
      </p:sp>
      <p:pic>
        <p:nvPicPr>
          <p:cNvPr id="24" name="Imagem 23">
            <a:extLst>
              <a:ext uri="{FF2B5EF4-FFF2-40B4-BE49-F238E27FC236}">
                <a16:creationId xmlns:a16="http://schemas.microsoft.com/office/drawing/2014/main" id="{271721F6-8C20-1843-85E6-730B9048C05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522505" y="1569573"/>
            <a:ext cx="885001" cy="885001"/>
          </a:xfrm>
          <a:prstGeom prst="rect">
            <a:avLst/>
          </a:prstGeom>
        </p:spPr>
      </p:pic>
      <p:sp>
        <p:nvSpPr>
          <p:cNvPr id="81" name="Retângulo 80">
            <a:extLst>
              <a:ext uri="{FF2B5EF4-FFF2-40B4-BE49-F238E27FC236}">
                <a16:creationId xmlns:a16="http://schemas.microsoft.com/office/drawing/2014/main" id="{A9254025-45FB-6B43-A445-172D11E0D7F7}"/>
              </a:ext>
            </a:extLst>
          </p:cNvPr>
          <p:cNvSpPr/>
          <p:nvPr/>
        </p:nvSpPr>
        <p:spPr>
          <a:xfrm>
            <a:off x="4283554" y="1425983"/>
            <a:ext cx="1362902" cy="706903"/>
          </a:xfrm>
          <a:prstGeom prst="rect">
            <a:avLst/>
          </a:prstGeom>
          <a:noFill/>
        </p:spPr>
        <p:txBody>
          <a:bodyPr wrap="none" lIns="91440" tIns="45720" rIns="91440" bIns="45720">
            <a:prstTxWarp prst="textArchUp">
              <a:avLst>
                <a:gd name="adj" fmla="val 11063651"/>
              </a:avLst>
            </a:prstTxWarp>
            <a:spAutoFit/>
          </a:bodyPr>
          <a:lstStyle/>
          <a:p>
            <a:pPr algn="ctr"/>
            <a:r>
              <a:rPr lang="pt-PT" sz="1600" dirty="0" err="1">
                <a:ln w="0"/>
                <a:effectLst>
                  <a:outerShdw blurRad="38100" dist="19050" dir="2700000" algn="tl" rotWithShape="0">
                    <a:schemeClr val="dk1">
                      <a:alpha val="40000"/>
                    </a:schemeClr>
                  </a:outerShdw>
                </a:effectLst>
              </a:rPr>
              <a:t>Incident</a:t>
            </a:r>
            <a:r>
              <a:rPr lang="pt-PT" sz="1600" dirty="0">
                <a:ln w="0"/>
                <a:effectLst>
                  <a:outerShdw blurRad="38100" dist="19050" dir="2700000" algn="tl" rotWithShape="0">
                    <a:schemeClr val="dk1">
                      <a:alpha val="40000"/>
                    </a:schemeClr>
                  </a:outerShdw>
                </a:effectLst>
              </a:rPr>
              <a:t> </a:t>
            </a:r>
            <a:r>
              <a:rPr lang="pt-PT" sz="1600" dirty="0" err="1">
                <a:ln w="0"/>
                <a:effectLst>
                  <a:outerShdw blurRad="38100" dist="19050" dir="2700000" algn="tl" rotWithShape="0">
                    <a:schemeClr val="dk1">
                      <a:alpha val="40000"/>
                    </a:schemeClr>
                  </a:outerShdw>
                </a:effectLst>
              </a:rPr>
              <a:t>Commander</a:t>
            </a:r>
            <a:endParaRPr lang="pt-PT" sz="1600" dirty="0">
              <a:ln w="0"/>
              <a:effectLst>
                <a:outerShdw blurRad="38100" dist="19050" dir="2700000" algn="tl" rotWithShape="0">
                  <a:schemeClr val="dk1">
                    <a:alpha val="40000"/>
                  </a:schemeClr>
                </a:outerShdw>
              </a:effectLst>
            </a:endParaRPr>
          </a:p>
        </p:txBody>
      </p:sp>
      <p:sp>
        <p:nvSpPr>
          <p:cNvPr id="4" name="CaixaDeTexto 3">
            <a:extLst>
              <a:ext uri="{FF2B5EF4-FFF2-40B4-BE49-F238E27FC236}">
                <a16:creationId xmlns:a16="http://schemas.microsoft.com/office/drawing/2014/main" id="{158EC5D9-1374-5B48-AC0A-6445B871E0A6}"/>
              </a:ext>
            </a:extLst>
          </p:cNvPr>
          <p:cNvSpPr txBox="1"/>
          <p:nvPr/>
        </p:nvSpPr>
        <p:spPr>
          <a:xfrm>
            <a:off x="2824816" y="5315540"/>
            <a:ext cx="6793684" cy="954107"/>
          </a:xfrm>
          <a:prstGeom prst="rect">
            <a:avLst/>
          </a:prstGeom>
          <a:noFill/>
        </p:spPr>
        <p:txBody>
          <a:bodyPr wrap="square" rtlCol="0">
            <a:spAutoFit/>
          </a:bodyPr>
          <a:lstStyle/>
          <a:p>
            <a:pPr algn="just"/>
            <a:r>
              <a:rPr lang="pt-PT" sz="2800" dirty="0" err="1"/>
              <a:t>What</a:t>
            </a:r>
            <a:r>
              <a:rPr lang="pt-PT" sz="2800" dirty="0"/>
              <a:t> </a:t>
            </a:r>
            <a:r>
              <a:rPr lang="pt-PT" sz="2800" dirty="0" err="1"/>
              <a:t>went</a:t>
            </a:r>
            <a:r>
              <a:rPr lang="pt-PT" sz="2800" dirty="0"/>
              <a:t> </a:t>
            </a:r>
            <a:r>
              <a:rPr lang="pt-PT" sz="2800" dirty="0" err="1"/>
              <a:t>well</a:t>
            </a:r>
            <a:r>
              <a:rPr lang="pt-PT" sz="2800" dirty="0"/>
              <a:t> ? </a:t>
            </a:r>
            <a:r>
              <a:rPr lang="pt-PT" sz="2800" dirty="0" err="1"/>
              <a:t>What</a:t>
            </a:r>
            <a:r>
              <a:rPr lang="pt-PT" sz="2800" dirty="0"/>
              <a:t> </a:t>
            </a:r>
            <a:r>
              <a:rPr lang="pt-PT" sz="2800" dirty="0" err="1"/>
              <a:t>did</a:t>
            </a:r>
            <a:r>
              <a:rPr lang="pt-PT" sz="2800" dirty="0"/>
              <a:t> </a:t>
            </a:r>
            <a:r>
              <a:rPr lang="pt-PT" sz="2800" dirty="0" err="1"/>
              <a:t>not</a:t>
            </a:r>
            <a:r>
              <a:rPr lang="pt-PT" sz="2800" dirty="0"/>
              <a:t> </a:t>
            </a:r>
            <a:r>
              <a:rPr lang="pt-PT" sz="2800" dirty="0" err="1"/>
              <a:t>go</a:t>
            </a:r>
            <a:r>
              <a:rPr lang="pt-PT" sz="2800" dirty="0"/>
              <a:t> </a:t>
            </a:r>
            <a:r>
              <a:rPr lang="pt-PT" sz="2800" dirty="0" err="1"/>
              <a:t>well</a:t>
            </a:r>
            <a:r>
              <a:rPr lang="pt-PT" sz="2800" dirty="0"/>
              <a:t> ?</a:t>
            </a:r>
          </a:p>
          <a:p>
            <a:pPr algn="just"/>
            <a:r>
              <a:rPr lang="pt-PT" sz="2800" dirty="0" err="1"/>
              <a:t>What</a:t>
            </a:r>
            <a:r>
              <a:rPr lang="pt-PT" sz="2800" dirty="0"/>
              <a:t> </a:t>
            </a:r>
            <a:r>
              <a:rPr lang="pt-PT" sz="2800" dirty="0" err="1"/>
              <a:t>needs</a:t>
            </a:r>
            <a:r>
              <a:rPr lang="pt-PT" sz="2800" dirty="0"/>
              <a:t> to </a:t>
            </a:r>
            <a:r>
              <a:rPr lang="pt-PT" sz="2800" dirty="0" err="1"/>
              <a:t>change</a:t>
            </a:r>
            <a:r>
              <a:rPr lang="pt-PT" sz="2800" dirty="0"/>
              <a:t> to improve </a:t>
            </a:r>
            <a:r>
              <a:rPr lang="pt-PT" sz="2800" dirty="0" err="1"/>
              <a:t>care</a:t>
            </a:r>
            <a:r>
              <a:rPr lang="pt-PT" sz="2800" dirty="0"/>
              <a:t> ?</a:t>
            </a:r>
            <a:endParaRPr lang="en-GB" sz="2800" dirty="0"/>
          </a:p>
        </p:txBody>
      </p:sp>
      <p:sp>
        <p:nvSpPr>
          <p:cNvPr id="7" name="Retângulo Arredondado 6">
            <a:extLst>
              <a:ext uri="{FF2B5EF4-FFF2-40B4-BE49-F238E27FC236}">
                <a16:creationId xmlns:a16="http://schemas.microsoft.com/office/drawing/2014/main" id="{DA7DF330-79BD-5349-A905-5D5D84B202BB}"/>
              </a:ext>
            </a:extLst>
          </p:cNvPr>
          <p:cNvSpPr/>
          <p:nvPr/>
        </p:nvSpPr>
        <p:spPr>
          <a:xfrm>
            <a:off x="2833854" y="3925793"/>
            <a:ext cx="1176556" cy="1021556"/>
          </a:xfrm>
          <a:prstGeom prst="roundRect">
            <a:avLst/>
          </a:prstGeom>
          <a:solidFill>
            <a:srgbClr val="002060"/>
          </a:solidFill>
          <a:ln>
            <a:solidFill>
              <a:srgbClr val="002060"/>
            </a:solidFill>
          </a:ln>
        </p:spPr>
        <p:txBody>
          <a:bodyPr wrap="none">
            <a:spAutoFit/>
          </a:bodyPr>
          <a:lstStyle/>
          <a:p>
            <a:r>
              <a:rPr lang="en-GB" dirty="0">
                <a:solidFill>
                  <a:schemeClr val="bg1"/>
                </a:solidFill>
              </a:rPr>
              <a:t>Team</a:t>
            </a:r>
          </a:p>
          <a:p>
            <a:r>
              <a:rPr lang="en-GB" dirty="0">
                <a:solidFill>
                  <a:schemeClr val="bg1"/>
                </a:solidFill>
              </a:rPr>
              <a:t>Process</a:t>
            </a:r>
          </a:p>
          <a:p>
            <a:r>
              <a:rPr lang="en-GB" dirty="0">
                <a:solidFill>
                  <a:schemeClr val="bg1"/>
                </a:solidFill>
              </a:rPr>
              <a:t>System  </a:t>
            </a:r>
          </a:p>
        </p:txBody>
      </p:sp>
      <p:grpSp>
        <p:nvGrpSpPr>
          <p:cNvPr id="15" name="Agrupar 14">
            <a:extLst>
              <a:ext uri="{FF2B5EF4-FFF2-40B4-BE49-F238E27FC236}">
                <a16:creationId xmlns:a16="http://schemas.microsoft.com/office/drawing/2014/main" id="{BFEC2110-D982-5C46-9C52-65CA6D36731F}"/>
              </a:ext>
            </a:extLst>
          </p:cNvPr>
          <p:cNvGrpSpPr/>
          <p:nvPr/>
        </p:nvGrpSpPr>
        <p:grpSpPr>
          <a:xfrm>
            <a:off x="4261608" y="3790329"/>
            <a:ext cx="3067056" cy="1328023"/>
            <a:chOff x="4283554" y="4898261"/>
            <a:chExt cx="3067056" cy="1328023"/>
          </a:xfrm>
        </p:grpSpPr>
        <p:sp>
          <p:nvSpPr>
            <p:cNvPr id="10" name="Retângulo Arredondado 9">
              <a:extLst>
                <a:ext uri="{FF2B5EF4-FFF2-40B4-BE49-F238E27FC236}">
                  <a16:creationId xmlns:a16="http://schemas.microsoft.com/office/drawing/2014/main" id="{EC671B23-CA23-224B-BE5A-8CC037EAA5EC}"/>
                </a:ext>
              </a:extLst>
            </p:cNvPr>
            <p:cNvSpPr/>
            <p:nvPr/>
          </p:nvSpPr>
          <p:spPr>
            <a:xfrm>
              <a:off x="4651017" y="4898261"/>
              <a:ext cx="2699593" cy="1328023"/>
            </a:xfrm>
            <a:prstGeom prst="roundRect">
              <a:avLst/>
            </a:prstGeom>
            <a:solidFill>
              <a:srgbClr val="0070C0"/>
            </a:solidFill>
          </p:spPr>
          <p:txBody>
            <a:bodyPr wrap="square">
              <a:spAutoFit/>
            </a:bodyPr>
            <a:lstStyle/>
            <a:p>
              <a:r>
                <a:rPr lang="en-GB" dirty="0">
                  <a:solidFill>
                    <a:schemeClr val="bg1"/>
                  </a:solidFill>
                </a:rPr>
                <a:t>Clinical management</a:t>
              </a:r>
            </a:p>
            <a:p>
              <a:r>
                <a:rPr lang="en-GB" dirty="0">
                  <a:solidFill>
                    <a:schemeClr val="bg1"/>
                  </a:solidFill>
                </a:rPr>
                <a:t>Technical skills</a:t>
              </a:r>
            </a:p>
            <a:p>
              <a:r>
                <a:rPr lang="en-GB" dirty="0">
                  <a:solidFill>
                    <a:schemeClr val="bg1"/>
                  </a:solidFill>
                </a:rPr>
                <a:t>Teamwork</a:t>
              </a:r>
            </a:p>
            <a:p>
              <a:r>
                <a:rPr lang="en-GB" dirty="0">
                  <a:solidFill>
                    <a:schemeClr val="bg1"/>
                  </a:solidFill>
                </a:rPr>
                <a:t>Resources</a:t>
              </a:r>
            </a:p>
          </p:txBody>
        </p:sp>
        <p:sp>
          <p:nvSpPr>
            <p:cNvPr id="11" name="Seta para a Direita 10">
              <a:extLst>
                <a:ext uri="{FF2B5EF4-FFF2-40B4-BE49-F238E27FC236}">
                  <a16:creationId xmlns:a16="http://schemas.microsoft.com/office/drawing/2014/main" id="{DB336507-FE31-7145-884C-41C066930921}"/>
                </a:ext>
              </a:extLst>
            </p:cNvPr>
            <p:cNvSpPr/>
            <p:nvPr/>
          </p:nvSpPr>
          <p:spPr>
            <a:xfrm>
              <a:off x="4283554" y="5109879"/>
              <a:ext cx="238951" cy="92784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Agrupar 15">
            <a:extLst>
              <a:ext uri="{FF2B5EF4-FFF2-40B4-BE49-F238E27FC236}">
                <a16:creationId xmlns:a16="http://schemas.microsoft.com/office/drawing/2014/main" id="{3A015C62-AB2A-A74F-BC99-46B1009FB9BF}"/>
              </a:ext>
            </a:extLst>
          </p:cNvPr>
          <p:cNvGrpSpPr/>
          <p:nvPr/>
        </p:nvGrpSpPr>
        <p:grpSpPr>
          <a:xfrm>
            <a:off x="7457176" y="3790329"/>
            <a:ext cx="2350679" cy="1328023"/>
            <a:chOff x="7479122" y="4898261"/>
            <a:chExt cx="2350679" cy="1328023"/>
          </a:xfrm>
        </p:grpSpPr>
        <p:sp>
          <p:nvSpPr>
            <p:cNvPr id="9" name="Retângulo Arredondado 8">
              <a:extLst>
                <a:ext uri="{FF2B5EF4-FFF2-40B4-BE49-F238E27FC236}">
                  <a16:creationId xmlns:a16="http://schemas.microsoft.com/office/drawing/2014/main" id="{64980B4E-47F0-8D43-9F4D-A645825CCCCD}"/>
                </a:ext>
              </a:extLst>
            </p:cNvPr>
            <p:cNvSpPr/>
            <p:nvPr/>
          </p:nvSpPr>
          <p:spPr>
            <a:xfrm>
              <a:off x="7863207" y="4898261"/>
              <a:ext cx="1966594" cy="1328023"/>
            </a:xfrm>
            <a:prstGeom prst="roundRect">
              <a:avLst/>
            </a:prstGeom>
            <a:solidFill>
              <a:srgbClr val="002060"/>
            </a:solidFill>
          </p:spPr>
          <p:txBody>
            <a:bodyPr wrap="square">
              <a:spAutoFit/>
            </a:bodyPr>
            <a:lstStyle/>
            <a:p>
              <a:r>
                <a:rPr lang="en-GB" dirty="0">
                  <a:solidFill>
                    <a:schemeClr val="bg1"/>
                  </a:solidFill>
                </a:rPr>
                <a:t>Benefit the next set of patients in a similar situation</a:t>
              </a:r>
            </a:p>
          </p:txBody>
        </p:sp>
        <p:sp>
          <p:nvSpPr>
            <p:cNvPr id="26" name="Seta para a Direita 25">
              <a:extLst>
                <a:ext uri="{FF2B5EF4-FFF2-40B4-BE49-F238E27FC236}">
                  <a16:creationId xmlns:a16="http://schemas.microsoft.com/office/drawing/2014/main" id="{F5EE6EC5-D7CC-9D42-AB7E-1CC8A4A3EDED}"/>
                </a:ext>
              </a:extLst>
            </p:cNvPr>
            <p:cNvSpPr/>
            <p:nvPr/>
          </p:nvSpPr>
          <p:spPr>
            <a:xfrm>
              <a:off x="7479122" y="5109879"/>
              <a:ext cx="238951" cy="92784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51" name="Imagem 50">
            <a:extLst>
              <a:ext uri="{FF2B5EF4-FFF2-40B4-BE49-F238E27FC236}">
                <a16:creationId xmlns:a16="http://schemas.microsoft.com/office/drawing/2014/main" id="{ED26E0F6-7654-EB47-83D0-2487ABD2EEAF}"/>
              </a:ext>
            </a:extLst>
          </p:cNvPr>
          <p:cNvPicPr>
            <a:picLocks noChangeAspect="1"/>
          </p:cNvPicPr>
          <p:nvPr/>
        </p:nvPicPr>
        <p:blipFill>
          <a:blip r:embed="rId3">
            <a:alphaModFix amt="20000"/>
            <a:duotone>
              <a:schemeClr val="bg2">
                <a:shade val="45000"/>
                <a:satMod val="135000"/>
              </a:schemeClr>
              <a:prstClr val="white"/>
            </a:duotone>
          </a:blip>
          <a:stretch>
            <a:fillRect/>
          </a:stretch>
        </p:blipFill>
        <p:spPr>
          <a:xfrm rot="20219414" flipV="1">
            <a:off x="4392002" y="1329023"/>
            <a:ext cx="6344877" cy="2439618"/>
          </a:xfrm>
          <a:prstGeom prst="rect">
            <a:avLst/>
          </a:prstGeom>
        </p:spPr>
      </p:pic>
      <p:pic>
        <p:nvPicPr>
          <p:cNvPr id="20" name="Picture 2" descr="Symbol of warmth and cold. Heat and cold sign (891200) | Icons | Design  Bundles">
            <a:extLst>
              <a:ext uri="{FF2B5EF4-FFF2-40B4-BE49-F238E27FC236}">
                <a16:creationId xmlns:a16="http://schemas.microsoft.com/office/drawing/2014/main" id="{F6A7D954-E9F0-434C-A6BE-50A9B6D948A0}"/>
              </a:ext>
            </a:extLst>
          </p:cNvPr>
          <p:cNvPicPr>
            <a:picLocks noChangeAspect="1" noChangeArrowheads="1"/>
          </p:cNvPicPr>
          <p:nvPr/>
        </p:nvPicPr>
        <p:blipFill rotWithShape="1">
          <a:blip r:embed="rId4">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53594" t="25153" r="13388" b="25015"/>
          <a:stretch/>
        </p:blipFill>
        <p:spPr bwMode="auto">
          <a:xfrm>
            <a:off x="9877126" y="2239422"/>
            <a:ext cx="1760477" cy="1771337"/>
          </a:xfrm>
          <a:prstGeom prst="rect">
            <a:avLst/>
          </a:prstGeom>
          <a:extLst>
            <a:ext uri="{909E8E84-426E-40DD-AFC4-6F175D3DCCD1}">
              <a14:hiddenFill xmlns:a14="http://schemas.microsoft.com/office/drawing/2010/main">
                <a:solidFill>
                  <a:srgbClr val="FFFFFF"/>
                </a:solidFill>
              </a14:hiddenFill>
            </a:ext>
          </a:extLst>
        </p:spPr>
      </p:pic>
      <p:sp>
        <p:nvSpPr>
          <p:cNvPr id="12" name="CaixaDeTexto 11">
            <a:extLst>
              <a:ext uri="{FF2B5EF4-FFF2-40B4-BE49-F238E27FC236}">
                <a16:creationId xmlns:a16="http://schemas.microsoft.com/office/drawing/2014/main" id="{012E9E03-8BB0-3A4A-8B03-F7AF221FEE25}"/>
              </a:ext>
            </a:extLst>
          </p:cNvPr>
          <p:cNvSpPr txBox="1"/>
          <p:nvPr/>
        </p:nvSpPr>
        <p:spPr>
          <a:xfrm>
            <a:off x="9955381" y="1871366"/>
            <a:ext cx="1603965" cy="369332"/>
          </a:xfrm>
          <a:prstGeom prst="rect">
            <a:avLst/>
          </a:prstGeom>
          <a:noFill/>
        </p:spPr>
        <p:txBody>
          <a:bodyPr wrap="none" rtlCol="0">
            <a:spAutoFit/>
          </a:bodyPr>
          <a:lstStyle/>
          <a:p>
            <a:r>
              <a:rPr lang="en-GB" dirty="0"/>
              <a:t>Days / Weeks</a:t>
            </a:r>
          </a:p>
        </p:txBody>
      </p:sp>
      <p:pic>
        <p:nvPicPr>
          <p:cNvPr id="62" name="Imagem 61">
            <a:extLst>
              <a:ext uri="{FF2B5EF4-FFF2-40B4-BE49-F238E27FC236}">
                <a16:creationId xmlns:a16="http://schemas.microsoft.com/office/drawing/2014/main" id="{166D1E0C-A53C-374E-833E-DA35803CF88D}"/>
              </a:ext>
            </a:extLst>
          </p:cNvPr>
          <p:cNvPicPr>
            <a:picLocks noChangeAspect="1"/>
          </p:cNvPicPr>
          <p:nvPr/>
        </p:nvPicPr>
        <p:blipFill>
          <a:blip r:embed="rId3">
            <a:alphaModFix amt="20000"/>
          </a:blip>
          <a:stretch>
            <a:fillRect/>
          </a:stretch>
        </p:blipFill>
        <p:spPr>
          <a:xfrm rot="1380586" flipH="1" flipV="1">
            <a:off x="2061530" y="1809178"/>
            <a:ext cx="3182592" cy="2439618"/>
          </a:xfrm>
          <a:prstGeom prst="rect">
            <a:avLst/>
          </a:prstGeom>
        </p:spPr>
      </p:pic>
      <p:pic>
        <p:nvPicPr>
          <p:cNvPr id="3074" name="Picture 2" descr="Symbol of warmth and cold. Heat and cold sign (891200) | Icons | Design  Bundles">
            <a:extLst>
              <a:ext uri="{FF2B5EF4-FFF2-40B4-BE49-F238E27FC236}">
                <a16:creationId xmlns:a16="http://schemas.microsoft.com/office/drawing/2014/main" id="{2DC9C1E8-D42F-9B4D-9375-3F8029981FBB}"/>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3531" t="25399" r="53453" b="25550"/>
          <a:stretch/>
        </p:blipFill>
        <p:spPr bwMode="auto">
          <a:xfrm>
            <a:off x="602004" y="3028987"/>
            <a:ext cx="1760477" cy="1743578"/>
          </a:xfrm>
          <a:prstGeom prst="rect">
            <a:avLst/>
          </a:prstGeom>
          <a:noFill/>
          <a:extLst>
            <a:ext uri="{909E8E84-426E-40DD-AFC4-6F175D3DCCD1}">
              <a14:hiddenFill xmlns:a14="http://schemas.microsoft.com/office/drawing/2010/main">
                <a:solidFill>
                  <a:srgbClr val="FFFFFF"/>
                </a:solidFill>
              </a14:hiddenFill>
            </a:ext>
          </a:extLst>
        </p:spPr>
      </p:pic>
      <p:sp>
        <p:nvSpPr>
          <p:cNvPr id="28" name="CaixaDeTexto 27">
            <a:extLst>
              <a:ext uri="{FF2B5EF4-FFF2-40B4-BE49-F238E27FC236}">
                <a16:creationId xmlns:a16="http://schemas.microsoft.com/office/drawing/2014/main" id="{0D47B739-CECB-9740-A709-C4F1F3C4C634}"/>
              </a:ext>
            </a:extLst>
          </p:cNvPr>
          <p:cNvSpPr txBox="1"/>
          <p:nvPr/>
        </p:nvSpPr>
        <p:spPr>
          <a:xfrm>
            <a:off x="578659" y="2632058"/>
            <a:ext cx="1800493" cy="369332"/>
          </a:xfrm>
          <a:prstGeom prst="rect">
            <a:avLst/>
          </a:prstGeom>
          <a:noFill/>
        </p:spPr>
        <p:txBody>
          <a:bodyPr wrap="none" rtlCol="0">
            <a:spAutoFit/>
          </a:bodyPr>
          <a:lstStyle/>
          <a:p>
            <a:r>
              <a:rPr lang="en-GB" dirty="0"/>
              <a:t>Minutes / Hours</a:t>
            </a:r>
          </a:p>
        </p:txBody>
      </p:sp>
    </p:spTree>
    <p:extLst>
      <p:ext uri="{BB962C8B-B14F-4D97-AF65-F5344CB8AC3E}">
        <p14:creationId xmlns:p14="http://schemas.microsoft.com/office/powerpoint/2010/main" val="420895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dissolv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o Texto 2">
            <a:extLst>
              <a:ext uri="{FF2B5EF4-FFF2-40B4-BE49-F238E27FC236}">
                <a16:creationId xmlns:a16="http://schemas.microsoft.com/office/drawing/2014/main" id="{E7D82E6A-DA77-5C4F-A196-C36FE86DCB02}"/>
              </a:ext>
            </a:extLst>
          </p:cNvPr>
          <p:cNvSpPr>
            <a:spLocks noGrp="1"/>
          </p:cNvSpPr>
          <p:nvPr>
            <p:ph type="body" sz="quarter" idx="13"/>
          </p:nvPr>
        </p:nvSpPr>
        <p:spPr/>
        <p:txBody>
          <a:bodyPr>
            <a:normAutofit/>
          </a:bodyPr>
          <a:lstStyle/>
          <a:p>
            <a:r>
              <a:rPr lang="en-GB" b="1" dirty="0"/>
              <a:t>Hot and cold</a:t>
            </a:r>
          </a:p>
        </p:txBody>
      </p:sp>
      <p:sp>
        <p:nvSpPr>
          <p:cNvPr id="6" name="Marcador de Posição do Número do Diapositivo 5">
            <a:extLst>
              <a:ext uri="{FF2B5EF4-FFF2-40B4-BE49-F238E27FC236}">
                <a16:creationId xmlns:a16="http://schemas.microsoft.com/office/drawing/2014/main" id="{D708FD58-DBCD-9A43-95A7-8F213F51AC82}"/>
              </a:ext>
            </a:extLst>
          </p:cNvPr>
          <p:cNvSpPr>
            <a:spLocks noGrp="1"/>
          </p:cNvSpPr>
          <p:nvPr>
            <p:ph type="sldNum" sz="quarter" idx="16"/>
          </p:nvPr>
        </p:nvSpPr>
        <p:spPr/>
        <p:txBody>
          <a:bodyPr/>
          <a:lstStyle/>
          <a:p>
            <a:fld id="{A74CE0EA-F3B5-4684-BA10-C594598FDB9C}" type="slidenum">
              <a:rPr lang="en-GB" noProof="0" smtClean="0"/>
              <a:pPr/>
              <a:t>11</a:t>
            </a:fld>
            <a:endParaRPr lang="en-GB" noProof="0"/>
          </a:p>
        </p:txBody>
      </p:sp>
      <p:sp>
        <p:nvSpPr>
          <p:cNvPr id="8" name="Título 7">
            <a:extLst>
              <a:ext uri="{FF2B5EF4-FFF2-40B4-BE49-F238E27FC236}">
                <a16:creationId xmlns:a16="http://schemas.microsoft.com/office/drawing/2014/main" id="{EC03B4E9-3780-A34A-9F27-2E5D46B6951C}"/>
              </a:ext>
            </a:extLst>
          </p:cNvPr>
          <p:cNvSpPr>
            <a:spLocks noGrp="1"/>
          </p:cNvSpPr>
          <p:nvPr>
            <p:ph type="title"/>
          </p:nvPr>
        </p:nvSpPr>
        <p:spPr/>
        <p:txBody>
          <a:bodyPr/>
          <a:lstStyle/>
          <a:p>
            <a:r>
              <a:rPr lang="en-GB" sz="4000" dirty="0">
                <a:solidFill>
                  <a:schemeClr val="accent1">
                    <a:lumMod val="75000"/>
                  </a:schemeClr>
                </a:solidFill>
              </a:rPr>
              <a:t>Debriefing</a:t>
            </a:r>
            <a:endParaRPr lang="en-GB" dirty="0">
              <a:solidFill>
                <a:schemeClr val="accent1">
                  <a:lumMod val="75000"/>
                </a:schemeClr>
              </a:solidFill>
            </a:endParaRPr>
          </a:p>
        </p:txBody>
      </p:sp>
      <p:pic>
        <p:nvPicPr>
          <p:cNvPr id="24" name="Imagem 23">
            <a:extLst>
              <a:ext uri="{FF2B5EF4-FFF2-40B4-BE49-F238E27FC236}">
                <a16:creationId xmlns:a16="http://schemas.microsoft.com/office/drawing/2014/main" id="{271721F6-8C20-1843-85E6-730B9048C05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522505" y="1569573"/>
            <a:ext cx="885001" cy="885001"/>
          </a:xfrm>
          <a:prstGeom prst="rect">
            <a:avLst/>
          </a:prstGeom>
        </p:spPr>
      </p:pic>
      <p:sp>
        <p:nvSpPr>
          <p:cNvPr id="81" name="Retângulo 80">
            <a:extLst>
              <a:ext uri="{FF2B5EF4-FFF2-40B4-BE49-F238E27FC236}">
                <a16:creationId xmlns:a16="http://schemas.microsoft.com/office/drawing/2014/main" id="{A9254025-45FB-6B43-A445-172D11E0D7F7}"/>
              </a:ext>
            </a:extLst>
          </p:cNvPr>
          <p:cNvSpPr/>
          <p:nvPr/>
        </p:nvSpPr>
        <p:spPr>
          <a:xfrm>
            <a:off x="4283554" y="1425983"/>
            <a:ext cx="1362902" cy="706903"/>
          </a:xfrm>
          <a:prstGeom prst="rect">
            <a:avLst/>
          </a:prstGeom>
          <a:noFill/>
        </p:spPr>
        <p:txBody>
          <a:bodyPr wrap="none" lIns="91440" tIns="45720" rIns="91440" bIns="45720">
            <a:prstTxWarp prst="textArchUp">
              <a:avLst>
                <a:gd name="adj" fmla="val 11063651"/>
              </a:avLst>
            </a:prstTxWarp>
            <a:spAutoFit/>
          </a:bodyPr>
          <a:lstStyle/>
          <a:p>
            <a:pPr algn="ctr"/>
            <a:r>
              <a:rPr lang="pt-PT" sz="1600" dirty="0" err="1">
                <a:ln w="0"/>
                <a:effectLst>
                  <a:outerShdw blurRad="38100" dist="19050" dir="2700000" algn="tl" rotWithShape="0">
                    <a:schemeClr val="dk1">
                      <a:alpha val="40000"/>
                    </a:schemeClr>
                  </a:outerShdw>
                </a:effectLst>
              </a:rPr>
              <a:t>Incident</a:t>
            </a:r>
            <a:r>
              <a:rPr lang="pt-PT" sz="1600" dirty="0">
                <a:ln w="0"/>
                <a:effectLst>
                  <a:outerShdw blurRad="38100" dist="19050" dir="2700000" algn="tl" rotWithShape="0">
                    <a:schemeClr val="dk1">
                      <a:alpha val="40000"/>
                    </a:schemeClr>
                  </a:outerShdw>
                </a:effectLst>
              </a:rPr>
              <a:t> </a:t>
            </a:r>
            <a:r>
              <a:rPr lang="pt-PT" sz="1600" dirty="0" err="1">
                <a:ln w="0"/>
                <a:effectLst>
                  <a:outerShdw blurRad="38100" dist="19050" dir="2700000" algn="tl" rotWithShape="0">
                    <a:schemeClr val="dk1">
                      <a:alpha val="40000"/>
                    </a:schemeClr>
                  </a:outerShdw>
                </a:effectLst>
              </a:rPr>
              <a:t>Commander</a:t>
            </a:r>
            <a:endParaRPr lang="pt-PT" sz="1600" dirty="0">
              <a:ln w="0"/>
              <a:effectLst>
                <a:outerShdw blurRad="38100" dist="19050" dir="2700000" algn="tl" rotWithShape="0">
                  <a:schemeClr val="dk1">
                    <a:alpha val="40000"/>
                  </a:schemeClr>
                </a:outerShdw>
              </a:effectLst>
            </a:endParaRPr>
          </a:p>
        </p:txBody>
      </p:sp>
      <p:sp>
        <p:nvSpPr>
          <p:cNvPr id="4" name="CaixaDeTexto 3">
            <a:extLst>
              <a:ext uri="{FF2B5EF4-FFF2-40B4-BE49-F238E27FC236}">
                <a16:creationId xmlns:a16="http://schemas.microsoft.com/office/drawing/2014/main" id="{158EC5D9-1374-5B48-AC0A-6445B871E0A6}"/>
              </a:ext>
            </a:extLst>
          </p:cNvPr>
          <p:cNvSpPr txBox="1"/>
          <p:nvPr/>
        </p:nvSpPr>
        <p:spPr>
          <a:xfrm>
            <a:off x="2824816" y="5315540"/>
            <a:ext cx="6793684" cy="1384995"/>
          </a:xfrm>
          <a:prstGeom prst="rect">
            <a:avLst/>
          </a:prstGeom>
          <a:noFill/>
        </p:spPr>
        <p:txBody>
          <a:bodyPr wrap="square" rtlCol="0">
            <a:spAutoFit/>
          </a:bodyPr>
          <a:lstStyle/>
          <a:p>
            <a:pPr algn="r" rtl="1"/>
            <a:r>
              <a:rPr lang="fa-IR" sz="2800" dirty="0">
                <a:cs typeface="B Nazanin" panose="00000400000000000000" pitchFamily="2" charset="-78"/>
              </a:rPr>
              <a:t>چه چیزهایی خوب پیش رفت؟</a:t>
            </a:r>
          </a:p>
          <a:p>
            <a:pPr algn="r" rtl="1"/>
            <a:r>
              <a:rPr lang="fa-IR" sz="2800" dirty="0">
                <a:cs typeface="B Nazanin" panose="00000400000000000000" pitchFamily="2" charset="-78"/>
              </a:rPr>
              <a:t>چه چیزهایی خوب پیش نرفت؟</a:t>
            </a:r>
          </a:p>
          <a:p>
            <a:pPr algn="r" rtl="1"/>
            <a:r>
              <a:rPr lang="fa-IR" sz="2800" dirty="0">
                <a:cs typeface="B Nazanin" panose="00000400000000000000" pitchFamily="2" charset="-78"/>
              </a:rPr>
              <a:t>برای بهبود کیفیت مراقبت، چه تغییراتی لازم است؟</a:t>
            </a:r>
          </a:p>
        </p:txBody>
      </p:sp>
      <p:sp>
        <p:nvSpPr>
          <p:cNvPr id="7" name="Retângulo Arredondado 6">
            <a:extLst>
              <a:ext uri="{FF2B5EF4-FFF2-40B4-BE49-F238E27FC236}">
                <a16:creationId xmlns:a16="http://schemas.microsoft.com/office/drawing/2014/main" id="{DA7DF330-79BD-5349-A905-5D5D84B202BB}"/>
              </a:ext>
            </a:extLst>
          </p:cNvPr>
          <p:cNvSpPr/>
          <p:nvPr/>
        </p:nvSpPr>
        <p:spPr>
          <a:xfrm>
            <a:off x="2833854" y="3790329"/>
            <a:ext cx="1282621" cy="1316415"/>
          </a:xfrm>
          <a:prstGeom prst="roundRect">
            <a:avLst/>
          </a:prstGeom>
          <a:solidFill>
            <a:srgbClr val="002060"/>
          </a:solidFill>
          <a:ln>
            <a:solidFill>
              <a:srgbClr val="002060"/>
            </a:solidFill>
          </a:ln>
        </p:spPr>
        <p:txBody>
          <a:bodyPr wrap="none">
            <a:spAutoFit/>
          </a:bodyPr>
          <a:lstStyle/>
          <a:p>
            <a:r>
              <a:rPr lang="en-GB" dirty="0">
                <a:solidFill>
                  <a:schemeClr val="bg1"/>
                </a:solidFill>
              </a:rPr>
              <a:t>Individual</a:t>
            </a:r>
          </a:p>
          <a:p>
            <a:r>
              <a:rPr lang="en-GB" dirty="0">
                <a:solidFill>
                  <a:schemeClr val="bg1"/>
                </a:solidFill>
              </a:rPr>
              <a:t>Team</a:t>
            </a:r>
          </a:p>
          <a:p>
            <a:r>
              <a:rPr lang="en-GB" dirty="0">
                <a:solidFill>
                  <a:schemeClr val="bg1"/>
                </a:solidFill>
              </a:rPr>
              <a:t>Process</a:t>
            </a:r>
          </a:p>
          <a:p>
            <a:r>
              <a:rPr lang="en-GB" dirty="0">
                <a:solidFill>
                  <a:schemeClr val="bg1"/>
                </a:solidFill>
              </a:rPr>
              <a:t>System  </a:t>
            </a:r>
          </a:p>
        </p:txBody>
      </p:sp>
      <p:grpSp>
        <p:nvGrpSpPr>
          <p:cNvPr id="15" name="Agrupar 14">
            <a:extLst>
              <a:ext uri="{FF2B5EF4-FFF2-40B4-BE49-F238E27FC236}">
                <a16:creationId xmlns:a16="http://schemas.microsoft.com/office/drawing/2014/main" id="{BFEC2110-D982-5C46-9C52-65CA6D36731F}"/>
              </a:ext>
            </a:extLst>
          </p:cNvPr>
          <p:cNvGrpSpPr/>
          <p:nvPr/>
        </p:nvGrpSpPr>
        <p:grpSpPr>
          <a:xfrm>
            <a:off x="4261608" y="3790329"/>
            <a:ext cx="3067056" cy="1328023"/>
            <a:chOff x="4283554" y="4898261"/>
            <a:chExt cx="3067056" cy="1328023"/>
          </a:xfrm>
        </p:grpSpPr>
        <p:sp>
          <p:nvSpPr>
            <p:cNvPr id="10" name="Retângulo Arredondado 9">
              <a:extLst>
                <a:ext uri="{FF2B5EF4-FFF2-40B4-BE49-F238E27FC236}">
                  <a16:creationId xmlns:a16="http://schemas.microsoft.com/office/drawing/2014/main" id="{EC671B23-CA23-224B-BE5A-8CC037EAA5EC}"/>
                </a:ext>
              </a:extLst>
            </p:cNvPr>
            <p:cNvSpPr/>
            <p:nvPr/>
          </p:nvSpPr>
          <p:spPr>
            <a:xfrm>
              <a:off x="4651017" y="4898261"/>
              <a:ext cx="2699593" cy="1328023"/>
            </a:xfrm>
            <a:prstGeom prst="roundRect">
              <a:avLst/>
            </a:prstGeom>
            <a:solidFill>
              <a:srgbClr val="0070C0"/>
            </a:solidFill>
          </p:spPr>
          <p:txBody>
            <a:bodyPr wrap="square">
              <a:spAutoFit/>
            </a:bodyPr>
            <a:lstStyle/>
            <a:p>
              <a:r>
                <a:rPr lang="en-GB" dirty="0">
                  <a:solidFill>
                    <a:schemeClr val="bg1"/>
                  </a:solidFill>
                </a:rPr>
                <a:t>Clinical management</a:t>
              </a:r>
            </a:p>
            <a:p>
              <a:r>
                <a:rPr lang="en-GB" dirty="0">
                  <a:solidFill>
                    <a:schemeClr val="bg1"/>
                  </a:solidFill>
                </a:rPr>
                <a:t>Technical skills</a:t>
              </a:r>
            </a:p>
            <a:p>
              <a:r>
                <a:rPr lang="en-GB" dirty="0">
                  <a:solidFill>
                    <a:schemeClr val="bg1"/>
                  </a:solidFill>
                </a:rPr>
                <a:t>Teamwork</a:t>
              </a:r>
            </a:p>
            <a:p>
              <a:r>
                <a:rPr lang="en-GB" dirty="0">
                  <a:solidFill>
                    <a:schemeClr val="bg1"/>
                  </a:solidFill>
                </a:rPr>
                <a:t>Resources</a:t>
              </a:r>
            </a:p>
          </p:txBody>
        </p:sp>
        <p:sp>
          <p:nvSpPr>
            <p:cNvPr id="11" name="Seta para a Direita 10">
              <a:extLst>
                <a:ext uri="{FF2B5EF4-FFF2-40B4-BE49-F238E27FC236}">
                  <a16:creationId xmlns:a16="http://schemas.microsoft.com/office/drawing/2014/main" id="{DB336507-FE31-7145-884C-41C066930921}"/>
                </a:ext>
              </a:extLst>
            </p:cNvPr>
            <p:cNvSpPr/>
            <p:nvPr/>
          </p:nvSpPr>
          <p:spPr>
            <a:xfrm>
              <a:off x="4283554" y="5109879"/>
              <a:ext cx="238951" cy="92784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Agrupar 15">
            <a:extLst>
              <a:ext uri="{FF2B5EF4-FFF2-40B4-BE49-F238E27FC236}">
                <a16:creationId xmlns:a16="http://schemas.microsoft.com/office/drawing/2014/main" id="{3A015C62-AB2A-A74F-BC99-46B1009FB9BF}"/>
              </a:ext>
            </a:extLst>
          </p:cNvPr>
          <p:cNvGrpSpPr/>
          <p:nvPr/>
        </p:nvGrpSpPr>
        <p:grpSpPr>
          <a:xfrm>
            <a:off x="7457176" y="3790329"/>
            <a:ext cx="2350679" cy="1328023"/>
            <a:chOff x="7479122" y="4898261"/>
            <a:chExt cx="2350679" cy="1328023"/>
          </a:xfrm>
        </p:grpSpPr>
        <p:sp>
          <p:nvSpPr>
            <p:cNvPr id="9" name="Retângulo Arredondado 8">
              <a:extLst>
                <a:ext uri="{FF2B5EF4-FFF2-40B4-BE49-F238E27FC236}">
                  <a16:creationId xmlns:a16="http://schemas.microsoft.com/office/drawing/2014/main" id="{64980B4E-47F0-8D43-9F4D-A645825CCCCD}"/>
                </a:ext>
              </a:extLst>
            </p:cNvPr>
            <p:cNvSpPr/>
            <p:nvPr/>
          </p:nvSpPr>
          <p:spPr>
            <a:xfrm>
              <a:off x="7863207" y="4898261"/>
              <a:ext cx="1966594" cy="1328023"/>
            </a:xfrm>
            <a:prstGeom prst="roundRect">
              <a:avLst/>
            </a:prstGeom>
            <a:solidFill>
              <a:srgbClr val="002060"/>
            </a:solidFill>
          </p:spPr>
          <p:txBody>
            <a:bodyPr wrap="square">
              <a:spAutoFit/>
            </a:bodyPr>
            <a:lstStyle/>
            <a:p>
              <a:r>
                <a:rPr lang="en-GB" dirty="0">
                  <a:solidFill>
                    <a:schemeClr val="bg1"/>
                  </a:solidFill>
                </a:rPr>
                <a:t>Benefit the next set of patients in a similar situation</a:t>
              </a:r>
            </a:p>
          </p:txBody>
        </p:sp>
        <p:sp>
          <p:nvSpPr>
            <p:cNvPr id="26" name="Seta para a Direita 25">
              <a:extLst>
                <a:ext uri="{FF2B5EF4-FFF2-40B4-BE49-F238E27FC236}">
                  <a16:creationId xmlns:a16="http://schemas.microsoft.com/office/drawing/2014/main" id="{F5EE6EC5-D7CC-9D42-AB7E-1CC8A4A3EDED}"/>
                </a:ext>
              </a:extLst>
            </p:cNvPr>
            <p:cNvSpPr/>
            <p:nvPr/>
          </p:nvSpPr>
          <p:spPr>
            <a:xfrm>
              <a:off x="7479122" y="5109879"/>
              <a:ext cx="238951" cy="92784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Agrupar 13">
            <a:extLst>
              <a:ext uri="{FF2B5EF4-FFF2-40B4-BE49-F238E27FC236}">
                <a16:creationId xmlns:a16="http://schemas.microsoft.com/office/drawing/2014/main" id="{02DE09AF-A1E2-F44C-974B-2EFAE1E16999}"/>
              </a:ext>
            </a:extLst>
          </p:cNvPr>
          <p:cNvGrpSpPr/>
          <p:nvPr/>
        </p:nvGrpSpPr>
        <p:grpSpPr>
          <a:xfrm>
            <a:off x="4392002" y="1329023"/>
            <a:ext cx="7245601" cy="2681736"/>
            <a:chOff x="3921357" y="1544175"/>
            <a:chExt cx="7245601" cy="2681736"/>
          </a:xfrm>
        </p:grpSpPr>
        <p:pic>
          <p:nvPicPr>
            <p:cNvPr id="51" name="Imagem 50">
              <a:extLst>
                <a:ext uri="{FF2B5EF4-FFF2-40B4-BE49-F238E27FC236}">
                  <a16:creationId xmlns:a16="http://schemas.microsoft.com/office/drawing/2014/main" id="{ED26E0F6-7654-EB47-83D0-2487ABD2EEAF}"/>
                </a:ext>
              </a:extLst>
            </p:cNvPr>
            <p:cNvPicPr>
              <a:picLocks noChangeAspect="1"/>
            </p:cNvPicPr>
            <p:nvPr/>
          </p:nvPicPr>
          <p:blipFill>
            <a:blip r:embed="rId3">
              <a:alphaModFix amt="20000"/>
            </a:blip>
            <a:stretch>
              <a:fillRect/>
            </a:stretch>
          </p:blipFill>
          <p:spPr>
            <a:xfrm rot="20219414" flipV="1">
              <a:off x="3921357" y="1544175"/>
              <a:ext cx="6344877" cy="2439618"/>
            </a:xfrm>
            <a:prstGeom prst="rect">
              <a:avLst/>
            </a:prstGeom>
          </p:spPr>
        </p:pic>
        <p:pic>
          <p:nvPicPr>
            <p:cNvPr id="20" name="Picture 2" descr="Symbol of warmth and cold. Heat and cold sign (891200) | Icons | Design  Bundles">
              <a:extLst>
                <a:ext uri="{FF2B5EF4-FFF2-40B4-BE49-F238E27FC236}">
                  <a16:creationId xmlns:a16="http://schemas.microsoft.com/office/drawing/2014/main" id="{F6A7D954-E9F0-434C-A6BE-50A9B6D948A0}"/>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3594" t="25153" r="13388" b="25015"/>
            <a:stretch/>
          </p:blipFill>
          <p:spPr bwMode="auto">
            <a:xfrm>
              <a:off x="9406481" y="2454574"/>
              <a:ext cx="1760477" cy="1771337"/>
            </a:xfrm>
            <a:prstGeom prst="rect">
              <a:avLst/>
            </a:prstGeom>
            <a:extLst>
              <a:ext uri="{909E8E84-426E-40DD-AFC4-6F175D3DCCD1}">
                <a14:hiddenFill xmlns:a14="http://schemas.microsoft.com/office/drawing/2010/main">
                  <a:solidFill>
                    <a:srgbClr val="FFFFFF"/>
                  </a:solidFill>
                </a14:hiddenFill>
              </a:ext>
            </a:extLst>
          </p:spPr>
        </p:pic>
        <p:sp>
          <p:nvSpPr>
            <p:cNvPr id="12" name="CaixaDeTexto 11">
              <a:extLst>
                <a:ext uri="{FF2B5EF4-FFF2-40B4-BE49-F238E27FC236}">
                  <a16:creationId xmlns:a16="http://schemas.microsoft.com/office/drawing/2014/main" id="{012E9E03-8BB0-3A4A-8B03-F7AF221FEE25}"/>
                </a:ext>
              </a:extLst>
            </p:cNvPr>
            <p:cNvSpPr txBox="1"/>
            <p:nvPr/>
          </p:nvSpPr>
          <p:spPr>
            <a:xfrm>
              <a:off x="9484736" y="2086518"/>
              <a:ext cx="1603965" cy="369332"/>
            </a:xfrm>
            <a:prstGeom prst="rect">
              <a:avLst/>
            </a:prstGeom>
            <a:noFill/>
          </p:spPr>
          <p:txBody>
            <a:bodyPr wrap="none" rtlCol="0">
              <a:spAutoFit/>
            </a:bodyPr>
            <a:lstStyle/>
            <a:p>
              <a:r>
                <a:rPr lang="en-GB" dirty="0"/>
                <a:t>Days / Weeks</a:t>
              </a:r>
            </a:p>
          </p:txBody>
        </p:sp>
      </p:grpSp>
      <p:grpSp>
        <p:nvGrpSpPr>
          <p:cNvPr id="13" name="Agrupar 12">
            <a:extLst>
              <a:ext uri="{FF2B5EF4-FFF2-40B4-BE49-F238E27FC236}">
                <a16:creationId xmlns:a16="http://schemas.microsoft.com/office/drawing/2014/main" id="{0A51F868-FD90-0449-AC70-8DE2689A893E}"/>
              </a:ext>
            </a:extLst>
          </p:cNvPr>
          <p:cNvGrpSpPr/>
          <p:nvPr/>
        </p:nvGrpSpPr>
        <p:grpSpPr>
          <a:xfrm>
            <a:off x="578659" y="1809178"/>
            <a:ext cx="4665463" cy="2963387"/>
            <a:chOff x="887940" y="1983989"/>
            <a:chExt cx="4665463" cy="2963387"/>
          </a:xfrm>
        </p:grpSpPr>
        <p:pic>
          <p:nvPicPr>
            <p:cNvPr id="62" name="Imagem 61">
              <a:extLst>
                <a:ext uri="{FF2B5EF4-FFF2-40B4-BE49-F238E27FC236}">
                  <a16:creationId xmlns:a16="http://schemas.microsoft.com/office/drawing/2014/main" id="{166D1E0C-A53C-374E-833E-DA35803CF88D}"/>
                </a:ext>
              </a:extLst>
            </p:cNvPr>
            <p:cNvPicPr>
              <a:picLocks noChangeAspect="1"/>
            </p:cNvPicPr>
            <p:nvPr/>
          </p:nvPicPr>
          <p:blipFill>
            <a:blip r:embed="rId3">
              <a:alphaModFix amt="20000"/>
              <a:duotone>
                <a:schemeClr val="bg2">
                  <a:shade val="45000"/>
                  <a:satMod val="135000"/>
                </a:schemeClr>
                <a:prstClr val="white"/>
              </a:duotone>
            </a:blip>
            <a:stretch>
              <a:fillRect/>
            </a:stretch>
          </p:blipFill>
          <p:spPr>
            <a:xfrm rot="1380586" flipH="1" flipV="1">
              <a:off x="2370811" y="1983989"/>
              <a:ext cx="3182592" cy="2439618"/>
            </a:xfrm>
            <a:prstGeom prst="rect">
              <a:avLst/>
            </a:prstGeom>
          </p:spPr>
        </p:pic>
        <p:pic>
          <p:nvPicPr>
            <p:cNvPr id="3074" name="Picture 2" descr="Symbol of warmth and cold. Heat and cold sign (891200) | Icons | Design  Bundles">
              <a:extLst>
                <a:ext uri="{FF2B5EF4-FFF2-40B4-BE49-F238E27FC236}">
                  <a16:creationId xmlns:a16="http://schemas.microsoft.com/office/drawing/2014/main" id="{2DC9C1E8-D42F-9B4D-9375-3F8029981FBB}"/>
                </a:ext>
              </a:extLst>
            </p:cNvPr>
            <p:cNvPicPr>
              <a:picLocks noChangeAspect="1" noChangeArrowheads="1"/>
            </p:cNvPicPr>
            <p:nvPr/>
          </p:nvPicPr>
          <p:blipFill rotWithShape="1">
            <a:blip r:embed="rId4">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13531" t="25399" r="53453" b="25550"/>
            <a:stretch/>
          </p:blipFill>
          <p:spPr bwMode="auto">
            <a:xfrm>
              <a:off x="911285" y="3203798"/>
              <a:ext cx="1760477" cy="1743578"/>
            </a:xfrm>
            <a:prstGeom prst="rect">
              <a:avLst/>
            </a:prstGeom>
            <a:noFill/>
            <a:extLst>
              <a:ext uri="{909E8E84-426E-40DD-AFC4-6F175D3DCCD1}">
                <a14:hiddenFill xmlns:a14="http://schemas.microsoft.com/office/drawing/2010/main">
                  <a:solidFill>
                    <a:srgbClr val="FFFFFF"/>
                  </a:solidFill>
                </a14:hiddenFill>
              </a:ext>
            </a:extLst>
          </p:spPr>
        </p:pic>
        <p:sp>
          <p:nvSpPr>
            <p:cNvPr id="28" name="CaixaDeTexto 27">
              <a:extLst>
                <a:ext uri="{FF2B5EF4-FFF2-40B4-BE49-F238E27FC236}">
                  <a16:creationId xmlns:a16="http://schemas.microsoft.com/office/drawing/2014/main" id="{0D47B739-CECB-9740-A709-C4F1F3C4C634}"/>
                </a:ext>
              </a:extLst>
            </p:cNvPr>
            <p:cNvSpPr txBox="1"/>
            <p:nvPr/>
          </p:nvSpPr>
          <p:spPr>
            <a:xfrm>
              <a:off x="887940" y="2806869"/>
              <a:ext cx="1800493" cy="369332"/>
            </a:xfrm>
            <a:prstGeom prst="rect">
              <a:avLst/>
            </a:prstGeom>
            <a:noFill/>
          </p:spPr>
          <p:txBody>
            <a:bodyPr wrap="none" rtlCol="0">
              <a:spAutoFit/>
            </a:bodyPr>
            <a:lstStyle/>
            <a:p>
              <a:r>
                <a:rPr lang="en-GB" dirty="0"/>
                <a:t>Minutes / Hours</a:t>
              </a:r>
            </a:p>
          </p:txBody>
        </p:sp>
      </p:grpSp>
    </p:spTree>
    <p:extLst>
      <p:ext uri="{BB962C8B-B14F-4D97-AF65-F5344CB8AC3E}">
        <p14:creationId xmlns:p14="http://schemas.microsoft.com/office/powerpoint/2010/main" val="31875514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Posição do Número do Diapositivo 5">
            <a:extLst>
              <a:ext uri="{FF2B5EF4-FFF2-40B4-BE49-F238E27FC236}">
                <a16:creationId xmlns:a16="http://schemas.microsoft.com/office/drawing/2014/main" id="{D708FD58-DBCD-9A43-95A7-8F213F51AC82}"/>
              </a:ext>
            </a:extLst>
          </p:cNvPr>
          <p:cNvSpPr>
            <a:spLocks noGrp="1"/>
          </p:cNvSpPr>
          <p:nvPr>
            <p:ph type="sldNum" sz="quarter" idx="16"/>
          </p:nvPr>
        </p:nvSpPr>
        <p:spPr/>
        <p:txBody>
          <a:bodyPr/>
          <a:lstStyle/>
          <a:p>
            <a:fld id="{A74CE0EA-F3B5-4684-BA10-C594598FDB9C}" type="slidenum">
              <a:rPr lang="en-GB" noProof="0" smtClean="0"/>
              <a:pPr/>
              <a:t>12</a:t>
            </a:fld>
            <a:endParaRPr lang="en-GB" noProof="0"/>
          </a:p>
        </p:txBody>
      </p:sp>
      <p:sp>
        <p:nvSpPr>
          <p:cNvPr id="8" name="Título 7">
            <a:extLst>
              <a:ext uri="{FF2B5EF4-FFF2-40B4-BE49-F238E27FC236}">
                <a16:creationId xmlns:a16="http://schemas.microsoft.com/office/drawing/2014/main" id="{EC03B4E9-3780-A34A-9F27-2E5D46B6951C}"/>
              </a:ext>
            </a:extLst>
          </p:cNvPr>
          <p:cNvSpPr>
            <a:spLocks noGrp="1"/>
          </p:cNvSpPr>
          <p:nvPr>
            <p:ph type="title"/>
          </p:nvPr>
        </p:nvSpPr>
        <p:spPr>
          <a:xfrm>
            <a:off x="479998" y="359999"/>
            <a:ext cx="8547887" cy="720000"/>
          </a:xfrm>
        </p:spPr>
        <p:txBody>
          <a:bodyPr/>
          <a:lstStyle/>
          <a:p>
            <a:r>
              <a:rPr lang="en-GB" sz="4000" dirty="0">
                <a:solidFill>
                  <a:schemeClr val="accent1">
                    <a:lumMod val="75000"/>
                  </a:schemeClr>
                </a:solidFill>
              </a:rPr>
              <a:t>The Psychological Impact on Staff</a:t>
            </a:r>
          </a:p>
        </p:txBody>
      </p:sp>
      <p:pic>
        <p:nvPicPr>
          <p:cNvPr id="24" name="Imagem 23">
            <a:extLst>
              <a:ext uri="{FF2B5EF4-FFF2-40B4-BE49-F238E27FC236}">
                <a16:creationId xmlns:a16="http://schemas.microsoft.com/office/drawing/2014/main" id="{271721F6-8C20-1843-85E6-730B9048C05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522505" y="1569573"/>
            <a:ext cx="885001" cy="885001"/>
          </a:xfrm>
          <a:prstGeom prst="rect">
            <a:avLst/>
          </a:prstGeom>
        </p:spPr>
      </p:pic>
      <p:sp>
        <p:nvSpPr>
          <p:cNvPr id="81" name="Retângulo 80">
            <a:extLst>
              <a:ext uri="{FF2B5EF4-FFF2-40B4-BE49-F238E27FC236}">
                <a16:creationId xmlns:a16="http://schemas.microsoft.com/office/drawing/2014/main" id="{A9254025-45FB-6B43-A445-172D11E0D7F7}"/>
              </a:ext>
            </a:extLst>
          </p:cNvPr>
          <p:cNvSpPr/>
          <p:nvPr/>
        </p:nvSpPr>
        <p:spPr>
          <a:xfrm>
            <a:off x="4283554" y="1425983"/>
            <a:ext cx="1362902" cy="706903"/>
          </a:xfrm>
          <a:prstGeom prst="rect">
            <a:avLst/>
          </a:prstGeom>
          <a:noFill/>
        </p:spPr>
        <p:txBody>
          <a:bodyPr wrap="none" lIns="91440" tIns="45720" rIns="91440" bIns="45720">
            <a:prstTxWarp prst="textArchUp">
              <a:avLst>
                <a:gd name="adj" fmla="val 11063651"/>
              </a:avLst>
            </a:prstTxWarp>
            <a:spAutoFit/>
          </a:bodyPr>
          <a:lstStyle/>
          <a:p>
            <a:pPr algn="ctr"/>
            <a:r>
              <a:rPr lang="pt-PT" sz="1600" dirty="0" err="1">
                <a:ln w="0"/>
                <a:effectLst>
                  <a:outerShdw blurRad="38100" dist="19050" dir="2700000" algn="tl" rotWithShape="0">
                    <a:schemeClr val="dk1">
                      <a:alpha val="40000"/>
                    </a:schemeClr>
                  </a:outerShdw>
                </a:effectLst>
              </a:rPr>
              <a:t>Incident</a:t>
            </a:r>
            <a:r>
              <a:rPr lang="pt-PT" sz="1600" dirty="0">
                <a:ln w="0"/>
                <a:effectLst>
                  <a:outerShdw blurRad="38100" dist="19050" dir="2700000" algn="tl" rotWithShape="0">
                    <a:schemeClr val="dk1">
                      <a:alpha val="40000"/>
                    </a:schemeClr>
                  </a:outerShdw>
                </a:effectLst>
              </a:rPr>
              <a:t> </a:t>
            </a:r>
            <a:r>
              <a:rPr lang="pt-PT" sz="1600" dirty="0" err="1">
                <a:ln w="0"/>
                <a:effectLst>
                  <a:outerShdw blurRad="38100" dist="19050" dir="2700000" algn="tl" rotWithShape="0">
                    <a:schemeClr val="dk1">
                      <a:alpha val="40000"/>
                    </a:schemeClr>
                  </a:outerShdw>
                </a:effectLst>
              </a:rPr>
              <a:t>Commander</a:t>
            </a:r>
            <a:endParaRPr lang="pt-PT" sz="1600" dirty="0">
              <a:ln w="0"/>
              <a:effectLst>
                <a:outerShdw blurRad="38100" dist="19050" dir="2700000" algn="tl" rotWithShape="0">
                  <a:schemeClr val="dk1">
                    <a:alpha val="40000"/>
                  </a:schemeClr>
                </a:outerShdw>
              </a:effectLst>
            </a:endParaRPr>
          </a:p>
        </p:txBody>
      </p:sp>
      <p:sp>
        <p:nvSpPr>
          <p:cNvPr id="12" name="CaixaDeTexto 11">
            <a:extLst>
              <a:ext uri="{FF2B5EF4-FFF2-40B4-BE49-F238E27FC236}">
                <a16:creationId xmlns:a16="http://schemas.microsoft.com/office/drawing/2014/main" id="{012E9E03-8BB0-3A4A-8B03-F7AF221FEE25}"/>
              </a:ext>
            </a:extLst>
          </p:cNvPr>
          <p:cNvSpPr txBox="1"/>
          <p:nvPr/>
        </p:nvSpPr>
        <p:spPr>
          <a:xfrm>
            <a:off x="9955381" y="1871366"/>
            <a:ext cx="1603965" cy="369332"/>
          </a:xfrm>
          <a:prstGeom prst="rect">
            <a:avLst/>
          </a:prstGeom>
          <a:noFill/>
        </p:spPr>
        <p:txBody>
          <a:bodyPr wrap="none" rtlCol="0">
            <a:spAutoFit/>
          </a:bodyPr>
          <a:lstStyle/>
          <a:p>
            <a:r>
              <a:rPr lang="en-GB" dirty="0"/>
              <a:t>Days / Weeks</a:t>
            </a:r>
          </a:p>
        </p:txBody>
      </p:sp>
      <p:pic>
        <p:nvPicPr>
          <p:cNvPr id="62" name="Imagem 61">
            <a:extLst>
              <a:ext uri="{FF2B5EF4-FFF2-40B4-BE49-F238E27FC236}">
                <a16:creationId xmlns:a16="http://schemas.microsoft.com/office/drawing/2014/main" id="{166D1E0C-A53C-374E-833E-DA35803CF88D}"/>
              </a:ext>
            </a:extLst>
          </p:cNvPr>
          <p:cNvPicPr>
            <a:picLocks noChangeAspect="1"/>
          </p:cNvPicPr>
          <p:nvPr/>
        </p:nvPicPr>
        <p:blipFill>
          <a:blip r:embed="rId3">
            <a:alphaModFix amt="20000"/>
          </a:blip>
          <a:stretch>
            <a:fillRect/>
          </a:stretch>
        </p:blipFill>
        <p:spPr>
          <a:xfrm rot="1380586" flipH="1" flipV="1">
            <a:off x="2061530" y="1809178"/>
            <a:ext cx="3182592" cy="2439618"/>
          </a:xfrm>
          <a:prstGeom prst="rect">
            <a:avLst/>
          </a:prstGeom>
        </p:spPr>
      </p:pic>
      <p:pic>
        <p:nvPicPr>
          <p:cNvPr id="3074" name="Picture 2" descr="Symbol of warmth and cold. Heat and cold sign (891200) | Icons | Design  Bundles">
            <a:extLst>
              <a:ext uri="{FF2B5EF4-FFF2-40B4-BE49-F238E27FC236}">
                <a16:creationId xmlns:a16="http://schemas.microsoft.com/office/drawing/2014/main" id="{2DC9C1E8-D42F-9B4D-9375-3F8029981FBB}"/>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3531" t="25399" r="53453" b="25550"/>
          <a:stretch/>
        </p:blipFill>
        <p:spPr bwMode="auto">
          <a:xfrm>
            <a:off x="602004" y="3028987"/>
            <a:ext cx="1760477" cy="1743578"/>
          </a:xfrm>
          <a:prstGeom prst="rect">
            <a:avLst/>
          </a:prstGeom>
          <a:noFill/>
          <a:extLst>
            <a:ext uri="{909E8E84-426E-40DD-AFC4-6F175D3DCCD1}">
              <a14:hiddenFill xmlns:a14="http://schemas.microsoft.com/office/drawing/2010/main">
                <a:solidFill>
                  <a:srgbClr val="FFFFFF"/>
                </a:solidFill>
              </a14:hiddenFill>
            </a:ext>
          </a:extLst>
        </p:spPr>
      </p:pic>
      <p:sp>
        <p:nvSpPr>
          <p:cNvPr id="28" name="CaixaDeTexto 27">
            <a:extLst>
              <a:ext uri="{FF2B5EF4-FFF2-40B4-BE49-F238E27FC236}">
                <a16:creationId xmlns:a16="http://schemas.microsoft.com/office/drawing/2014/main" id="{0D47B739-CECB-9740-A709-C4F1F3C4C634}"/>
              </a:ext>
            </a:extLst>
          </p:cNvPr>
          <p:cNvSpPr txBox="1"/>
          <p:nvPr/>
        </p:nvSpPr>
        <p:spPr>
          <a:xfrm>
            <a:off x="578659" y="2632058"/>
            <a:ext cx="1800493" cy="369332"/>
          </a:xfrm>
          <a:prstGeom prst="rect">
            <a:avLst/>
          </a:prstGeom>
          <a:noFill/>
        </p:spPr>
        <p:txBody>
          <a:bodyPr wrap="none" rtlCol="0">
            <a:spAutoFit/>
          </a:bodyPr>
          <a:lstStyle/>
          <a:p>
            <a:r>
              <a:rPr lang="en-GB" dirty="0"/>
              <a:t>Minutes / Hours</a:t>
            </a:r>
          </a:p>
        </p:txBody>
      </p:sp>
      <p:pic>
        <p:nvPicPr>
          <p:cNvPr id="21" name="Imagem 20">
            <a:extLst>
              <a:ext uri="{FF2B5EF4-FFF2-40B4-BE49-F238E27FC236}">
                <a16:creationId xmlns:a16="http://schemas.microsoft.com/office/drawing/2014/main" id="{78AA64A7-E5B9-764D-B8AE-83C12BC0DBBB}"/>
              </a:ext>
            </a:extLst>
          </p:cNvPr>
          <p:cNvPicPr>
            <a:picLocks noChangeAspect="1"/>
          </p:cNvPicPr>
          <p:nvPr/>
        </p:nvPicPr>
        <p:blipFill>
          <a:blip r:embed="rId3">
            <a:alphaModFix amt="20000"/>
          </a:blip>
          <a:stretch>
            <a:fillRect/>
          </a:stretch>
        </p:blipFill>
        <p:spPr>
          <a:xfrm rot="20219414" flipV="1">
            <a:off x="4392002" y="1329023"/>
            <a:ext cx="6344877" cy="2439618"/>
          </a:xfrm>
          <a:prstGeom prst="rect">
            <a:avLst/>
          </a:prstGeom>
        </p:spPr>
      </p:pic>
      <p:pic>
        <p:nvPicPr>
          <p:cNvPr id="22" name="Picture 2" descr="Symbol of warmth and cold. Heat and cold sign (891200) | Icons | Design  Bundles">
            <a:extLst>
              <a:ext uri="{FF2B5EF4-FFF2-40B4-BE49-F238E27FC236}">
                <a16:creationId xmlns:a16="http://schemas.microsoft.com/office/drawing/2014/main" id="{A3BD7F7E-E92E-C046-B080-DE22C67570FB}"/>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3594" t="25153" r="13388" b="25015"/>
          <a:stretch/>
        </p:blipFill>
        <p:spPr bwMode="auto">
          <a:xfrm>
            <a:off x="9877126" y="2239422"/>
            <a:ext cx="1760477" cy="1771337"/>
          </a:xfrm>
          <a:prstGeom prst="rect">
            <a:avLst/>
          </a:prstGeom>
          <a:extLst>
            <a:ext uri="{909E8E84-426E-40DD-AFC4-6F175D3DCCD1}">
              <a14:hiddenFill xmlns:a14="http://schemas.microsoft.com/office/drawing/2010/main">
                <a:solidFill>
                  <a:srgbClr val="FFFFFF"/>
                </a:solidFill>
              </a14:hiddenFill>
            </a:ext>
          </a:extLst>
        </p:spPr>
      </p:pic>
      <p:sp>
        <p:nvSpPr>
          <p:cNvPr id="13" name="CaixaDeTexto 12">
            <a:extLst>
              <a:ext uri="{FF2B5EF4-FFF2-40B4-BE49-F238E27FC236}">
                <a16:creationId xmlns:a16="http://schemas.microsoft.com/office/drawing/2014/main" id="{5E62279D-44CE-7E46-B110-18A7C03D1CEE}"/>
              </a:ext>
            </a:extLst>
          </p:cNvPr>
          <p:cNvSpPr txBox="1"/>
          <p:nvPr/>
        </p:nvSpPr>
        <p:spPr>
          <a:xfrm>
            <a:off x="3624744" y="3125090"/>
            <a:ext cx="5135671" cy="1631216"/>
          </a:xfrm>
          <a:prstGeom prst="rect">
            <a:avLst/>
          </a:prstGeom>
          <a:noFill/>
        </p:spPr>
        <p:txBody>
          <a:bodyPr wrap="square" rtlCol="0">
            <a:spAutoFit/>
          </a:bodyPr>
          <a:lstStyle/>
          <a:p>
            <a:pPr marL="342900" indent="-342900" algn="r" rtl="1">
              <a:buFont typeface="Wingdings" panose="05000000000000000000" pitchFamily="2" charset="2"/>
              <a:buChar char="q"/>
            </a:pPr>
            <a:r>
              <a:rPr lang="fa-IR" sz="2000" b="1" dirty="0">
                <a:cs typeface="B Nazanin" panose="00000400000000000000" pitchFamily="2" charset="-78"/>
              </a:rPr>
              <a:t>افرادی از کارکنان را که ممکن است پس از حادثه نیاز به حمایت روان‌شناختی داشته باشند شناسایی کنید.</a:t>
            </a:r>
            <a:endParaRPr lang="fa-IR" sz="2000" dirty="0">
              <a:cs typeface="B Nazanin" panose="00000400000000000000" pitchFamily="2" charset="-78"/>
            </a:endParaRPr>
          </a:p>
          <a:p>
            <a:pPr marL="342900" indent="-342900" algn="r" rtl="1">
              <a:buFont typeface="Wingdings" panose="05000000000000000000" pitchFamily="2" charset="2"/>
              <a:buChar char="q"/>
            </a:pPr>
            <a:r>
              <a:rPr lang="fa-IR" sz="2000" b="1" dirty="0">
                <a:cs typeface="B Nazanin" panose="00000400000000000000" pitchFamily="2" charset="-78"/>
              </a:rPr>
              <a:t>استفاده از سیستم «همیار یا پشتیبانی همتایان» </a:t>
            </a:r>
            <a:r>
              <a:rPr lang="en-US" sz="2000" b="1" dirty="0">
                <a:cs typeface="B Nazanin" panose="00000400000000000000" pitchFamily="2" charset="-78"/>
              </a:rPr>
              <a:t>(Buddying / Peer Support) </a:t>
            </a:r>
            <a:r>
              <a:rPr lang="fa-IR" sz="2000" b="1" dirty="0">
                <a:cs typeface="B Nazanin" panose="00000400000000000000" pitchFamily="2" charset="-78"/>
              </a:rPr>
              <a:t> ثابت کرده که تأثیر مثبت دارد.</a:t>
            </a:r>
            <a:endParaRPr lang="fa-IR" sz="2000" dirty="0">
              <a:cs typeface="B Nazanin" panose="00000400000000000000" pitchFamily="2" charset="-78"/>
            </a:endParaRPr>
          </a:p>
        </p:txBody>
      </p:sp>
      <p:sp>
        <p:nvSpPr>
          <p:cNvPr id="14" name="Retângulo 13">
            <a:extLst>
              <a:ext uri="{FF2B5EF4-FFF2-40B4-BE49-F238E27FC236}">
                <a16:creationId xmlns:a16="http://schemas.microsoft.com/office/drawing/2014/main" id="{33633E6C-CCBB-6240-BEDB-E7DDBCD66F7B}"/>
              </a:ext>
            </a:extLst>
          </p:cNvPr>
          <p:cNvSpPr/>
          <p:nvPr/>
        </p:nvSpPr>
        <p:spPr>
          <a:xfrm>
            <a:off x="749423" y="5288427"/>
            <a:ext cx="10667010" cy="830997"/>
          </a:xfrm>
          <a:prstGeom prst="rect">
            <a:avLst/>
          </a:prstGeom>
          <a:solidFill>
            <a:srgbClr val="C00000"/>
          </a:solidFill>
        </p:spPr>
        <p:txBody>
          <a:bodyPr wrap="square">
            <a:spAutoFit/>
          </a:bodyPr>
          <a:lstStyle/>
          <a:p>
            <a:pPr algn="r" rtl="1"/>
            <a:r>
              <a:rPr lang="fa-IR" sz="2400" dirty="0">
                <a:cs typeface="B Nazanin" panose="00000400000000000000" pitchFamily="2" charset="-78"/>
              </a:rPr>
              <a:t>ارائه حمایت روان‌شناختی و شناسایی کارکنانی که ممکن است در آینده به حمایت روان‌اجتماعی نیاز داشته باشند باید یک اقدام اجباری در نظر گرفته شود، و این موضوع باید از سوی مرکز درمانی پشتیبانی شود.</a:t>
            </a:r>
            <a:endParaRPr lang="pt-PT" sz="2400" b="1" dirty="0">
              <a:solidFill>
                <a:schemeClr val="bg1"/>
              </a:solidFill>
              <a:cs typeface="B Nazanin" panose="00000400000000000000" pitchFamily="2" charset="-78"/>
            </a:endParaRPr>
          </a:p>
        </p:txBody>
      </p:sp>
    </p:spTree>
    <p:extLst>
      <p:ext uri="{BB962C8B-B14F-4D97-AF65-F5344CB8AC3E}">
        <p14:creationId xmlns:p14="http://schemas.microsoft.com/office/powerpoint/2010/main" val="16869088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o Texto 2">
            <a:extLst>
              <a:ext uri="{FF2B5EF4-FFF2-40B4-BE49-F238E27FC236}">
                <a16:creationId xmlns:a16="http://schemas.microsoft.com/office/drawing/2014/main" id="{E7D82E6A-DA77-5C4F-A196-C36FE86DCB02}"/>
              </a:ext>
            </a:extLst>
          </p:cNvPr>
          <p:cNvSpPr>
            <a:spLocks noGrp="1"/>
          </p:cNvSpPr>
          <p:nvPr>
            <p:ph type="body" sz="quarter" idx="13"/>
          </p:nvPr>
        </p:nvSpPr>
        <p:spPr>
          <a:xfrm>
            <a:off x="10514449" y="1605600"/>
            <a:ext cx="1399430" cy="1232680"/>
          </a:xfrm>
        </p:spPr>
        <p:txBody>
          <a:bodyPr>
            <a:normAutofit/>
          </a:bodyPr>
          <a:lstStyle/>
          <a:p>
            <a:r>
              <a:rPr lang="en-GB" b="1" dirty="0"/>
              <a:t>About using checklists in emergency situations…</a:t>
            </a:r>
          </a:p>
        </p:txBody>
      </p:sp>
      <p:sp>
        <p:nvSpPr>
          <p:cNvPr id="6" name="Marcador de Posição do Número do Diapositivo 5">
            <a:extLst>
              <a:ext uri="{FF2B5EF4-FFF2-40B4-BE49-F238E27FC236}">
                <a16:creationId xmlns:a16="http://schemas.microsoft.com/office/drawing/2014/main" id="{D708FD58-DBCD-9A43-95A7-8F213F51AC82}"/>
              </a:ext>
            </a:extLst>
          </p:cNvPr>
          <p:cNvSpPr>
            <a:spLocks noGrp="1"/>
          </p:cNvSpPr>
          <p:nvPr>
            <p:ph type="sldNum" sz="quarter" idx="16"/>
          </p:nvPr>
        </p:nvSpPr>
        <p:spPr/>
        <p:txBody>
          <a:bodyPr/>
          <a:lstStyle/>
          <a:p>
            <a:fld id="{A74CE0EA-F3B5-4684-BA10-C594598FDB9C}" type="slidenum">
              <a:rPr lang="en-GB" noProof="0" smtClean="0"/>
              <a:pPr/>
              <a:t>13</a:t>
            </a:fld>
            <a:endParaRPr lang="en-GB" noProof="0"/>
          </a:p>
        </p:txBody>
      </p:sp>
      <p:sp>
        <p:nvSpPr>
          <p:cNvPr id="8" name="Título 7">
            <a:extLst>
              <a:ext uri="{FF2B5EF4-FFF2-40B4-BE49-F238E27FC236}">
                <a16:creationId xmlns:a16="http://schemas.microsoft.com/office/drawing/2014/main" id="{EC03B4E9-3780-A34A-9F27-2E5D46B6951C}"/>
              </a:ext>
            </a:extLst>
          </p:cNvPr>
          <p:cNvSpPr>
            <a:spLocks noGrp="1"/>
          </p:cNvSpPr>
          <p:nvPr>
            <p:ph type="title"/>
          </p:nvPr>
        </p:nvSpPr>
        <p:spPr>
          <a:xfrm>
            <a:off x="479998" y="359999"/>
            <a:ext cx="7686971" cy="720000"/>
          </a:xfrm>
        </p:spPr>
        <p:txBody>
          <a:bodyPr/>
          <a:lstStyle/>
          <a:p>
            <a:r>
              <a:rPr lang="en-GB" dirty="0">
                <a:solidFill>
                  <a:schemeClr val="accent1">
                    <a:lumMod val="75000"/>
                  </a:schemeClr>
                </a:solidFill>
              </a:rPr>
              <a:t>What should the Incident Commander do ?</a:t>
            </a:r>
          </a:p>
        </p:txBody>
      </p:sp>
      <p:pic>
        <p:nvPicPr>
          <p:cNvPr id="5" name="Checklist.mp4" descr="Checklist.mp4">
            <a:hlinkClick r:id="" action="ppaction://media"/>
            <a:extLst>
              <a:ext uri="{FF2B5EF4-FFF2-40B4-BE49-F238E27FC236}">
                <a16:creationId xmlns:a16="http://schemas.microsoft.com/office/drawing/2014/main" id="{D83F4B3B-F7BD-4441-9347-32BF547ED8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9790" y="1291314"/>
            <a:ext cx="9792805" cy="5508453"/>
          </a:xfrm>
          <a:prstGeom prst="rect">
            <a:avLst/>
          </a:prstGeom>
        </p:spPr>
      </p:pic>
      <p:pic>
        <p:nvPicPr>
          <p:cNvPr id="1026" name="Picture 2" descr="Check List icon PNG and SVG Vector Free Download">
            <a:extLst>
              <a:ext uri="{FF2B5EF4-FFF2-40B4-BE49-F238E27FC236}">
                <a16:creationId xmlns:a16="http://schemas.microsoft.com/office/drawing/2014/main" id="{522DAA42-E48F-5E49-9C7F-CF2C87919B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60824" y="2968668"/>
            <a:ext cx="1510463" cy="1578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76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6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o Texto 2">
            <a:extLst>
              <a:ext uri="{FF2B5EF4-FFF2-40B4-BE49-F238E27FC236}">
                <a16:creationId xmlns:a16="http://schemas.microsoft.com/office/drawing/2014/main" id="{E7D82E6A-DA77-5C4F-A196-C36FE86DCB02}"/>
              </a:ext>
            </a:extLst>
          </p:cNvPr>
          <p:cNvSpPr>
            <a:spLocks noGrp="1"/>
          </p:cNvSpPr>
          <p:nvPr>
            <p:ph type="body" sz="quarter" idx="13"/>
          </p:nvPr>
        </p:nvSpPr>
        <p:spPr/>
        <p:txBody>
          <a:bodyPr>
            <a:normAutofit/>
          </a:bodyPr>
          <a:lstStyle/>
          <a:p>
            <a:r>
              <a:rPr lang="en-GB" b="1" dirty="0"/>
              <a:t>Checklists are already used in medicine</a:t>
            </a:r>
          </a:p>
        </p:txBody>
      </p:sp>
      <p:sp>
        <p:nvSpPr>
          <p:cNvPr id="6" name="Marcador de Posição do Número do Diapositivo 5">
            <a:extLst>
              <a:ext uri="{FF2B5EF4-FFF2-40B4-BE49-F238E27FC236}">
                <a16:creationId xmlns:a16="http://schemas.microsoft.com/office/drawing/2014/main" id="{D708FD58-DBCD-9A43-95A7-8F213F51AC82}"/>
              </a:ext>
            </a:extLst>
          </p:cNvPr>
          <p:cNvSpPr>
            <a:spLocks noGrp="1"/>
          </p:cNvSpPr>
          <p:nvPr>
            <p:ph type="sldNum" sz="quarter" idx="16"/>
          </p:nvPr>
        </p:nvSpPr>
        <p:spPr/>
        <p:txBody>
          <a:bodyPr/>
          <a:lstStyle/>
          <a:p>
            <a:fld id="{A74CE0EA-F3B5-4684-BA10-C594598FDB9C}" type="slidenum">
              <a:rPr lang="en-GB" noProof="0" smtClean="0"/>
              <a:pPr/>
              <a:t>14</a:t>
            </a:fld>
            <a:endParaRPr lang="en-GB" noProof="0"/>
          </a:p>
        </p:txBody>
      </p:sp>
      <p:sp>
        <p:nvSpPr>
          <p:cNvPr id="8" name="Título 7">
            <a:extLst>
              <a:ext uri="{FF2B5EF4-FFF2-40B4-BE49-F238E27FC236}">
                <a16:creationId xmlns:a16="http://schemas.microsoft.com/office/drawing/2014/main" id="{EC03B4E9-3780-A34A-9F27-2E5D46B6951C}"/>
              </a:ext>
            </a:extLst>
          </p:cNvPr>
          <p:cNvSpPr>
            <a:spLocks noGrp="1"/>
          </p:cNvSpPr>
          <p:nvPr>
            <p:ph type="title"/>
          </p:nvPr>
        </p:nvSpPr>
        <p:spPr>
          <a:xfrm>
            <a:off x="479999" y="359999"/>
            <a:ext cx="5332078" cy="720000"/>
          </a:xfrm>
        </p:spPr>
        <p:txBody>
          <a:bodyPr/>
          <a:lstStyle/>
          <a:p>
            <a:r>
              <a:rPr lang="en-GB" dirty="0">
                <a:solidFill>
                  <a:schemeClr val="accent1">
                    <a:lumMod val="75000"/>
                  </a:schemeClr>
                </a:solidFill>
              </a:rPr>
              <a:t>What should the Incident Commander do ?</a:t>
            </a:r>
          </a:p>
        </p:txBody>
      </p:sp>
      <p:pic>
        <p:nvPicPr>
          <p:cNvPr id="4" name="Imagem 3">
            <a:extLst>
              <a:ext uri="{FF2B5EF4-FFF2-40B4-BE49-F238E27FC236}">
                <a16:creationId xmlns:a16="http://schemas.microsoft.com/office/drawing/2014/main" id="{E84227E0-37E4-AC47-A4CF-A937A0F375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426301">
            <a:off x="317838" y="1709810"/>
            <a:ext cx="6001659" cy="4241077"/>
          </a:xfrm>
          <a:prstGeom prst="rect">
            <a:avLst/>
          </a:prstGeom>
          <a:ln>
            <a:noFill/>
          </a:ln>
          <a:effectLst>
            <a:outerShdw blurRad="292100" dist="139700" dir="2700000" algn="tl" rotWithShape="0">
              <a:srgbClr val="333333">
                <a:alpha val="65000"/>
              </a:srgbClr>
            </a:outerShdw>
          </a:effectLst>
        </p:spPr>
      </p:pic>
      <p:pic>
        <p:nvPicPr>
          <p:cNvPr id="2050" name="Picture 2" descr="WHO Medical Emergency Checklist">
            <a:extLst>
              <a:ext uri="{FF2B5EF4-FFF2-40B4-BE49-F238E27FC236}">
                <a16:creationId xmlns:a16="http://schemas.microsoft.com/office/drawing/2014/main" id="{7EAAB187-62A9-C349-B62D-9D3361CCC6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95321">
            <a:off x="8086194" y="482608"/>
            <a:ext cx="3997966" cy="54916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WHO Trauma Care Checklist">
            <a:extLst>
              <a:ext uri="{FF2B5EF4-FFF2-40B4-BE49-F238E27FC236}">
                <a16:creationId xmlns:a16="http://schemas.microsoft.com/office/drawing/2014/main" id="{468AB007-AAC7-9642-80E8-D473B6D58B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09574">
            <a:off x="5096049" y="584708"/>
            <a:ext cx="4093072" cy="58107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71051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o Texto 2">
            <a:extLst>
              <a:ext uri="{FF2B5EF4-FFF2-40B4-BE49-F238E27FC236}">
                <a16:creationId xmlns:a16="http://schemas.microsoft.com/office/drawing/2014/main" id="{E7D82E6A-DA77-5C4F-A196-C36FE86DCB02}"/>
              </a:ext>
            </a:extLst>
          </p:cNvPr>
          <p:cNvSpPr>
            <a:spLocks noGrp="1"/>
          </p:cNvSpPr>
          <p:nvPr>
            <p:ph type="body" sz="quarter" idx="13"/>
          </p:nvPr>
        </p:nvSpPr>
        <p:spPr/>
        <p:txBody>
          <a:bodyPr>
            <a:normAutofit/>
          </a:bodyPr>
          <a:lstStyle/>
          <a:p>
            <a:r>
              <a:rPr lang="en-GB" b="1" dirty="0"/>
              <a:t>Ensures overall plan activation</a:t>
            </a:r>
          </a:p>
        </p:txBody>
      </p:sp>
      <p:sp>
        <p:nvSpPr>
          <p:cNvPr id="6" name="Marcador de Posição do Número do Diapositivo 5">
            <a:extLst>
              <a:ext uri="{FF2B5EF4-FFF2-40B4-BE49-F238E27FC236}">
                <a16:creationId xmlns:a16="http://schemas.microsoft.com/office/drawing/2014/main" id="{D708FD58-DBCD-9A43-95A7-8F213F51AC82}"/>
              </a:ext>
            </a:extLst>
          </p:cNvPr>
          <p:cNvSpPr>
            <a:spLocks noGrp="1"/>
          </p:cNvSpPr>
          <p:nvPr>
            <p:ph type="sldNum" sz="quarter" idx="16"/>
          </p:nvPr>
        </p:nvSpPr>
        <p:spPr/>
        <p:txBody>
          <a:bodyPr/>
          <a:lstStyle/>
          <a:p>
            <a:fld id="{A74CE0EA-F3B5-4684-BA10-C594598FDB9C}" type="slidenum">
              <a:rPr lang="en-GB" noProof="0" smtClean="0"/>
              <a:pPr/>
              <a:t>15</a:t>
            </a:fld>
            <a:endParaRPr lang="en-GB" noProof="0"/>
          </a:p>
        </p:txBody>
      </p:sp>
      <p:sp>
        <p:nvSpPr>
          <p:cNvPr id="8" name="Título 7">
            <a:extLst>
              <a:ext uri="{FF2B5EF4-FFF2-40B4-BE49-F238E27FC236}">
                <a16:creationId xmlns:a16="http://schemas.microsoft.com/office/drawing/2014/main" id="{EC03B4E9-3780-A34A-9F27-2E5D46B6951C}"/>
              </a:ext>
            </a:extLst>
          </p:cNvPr>
          <p:cNvSpPr>
            <a:spLocks noGrp="1"/>
          </p:cNvSpPr>
          <p:nvPr>
            <p:ph type="title"/>
          </p:nvPr>
        </p:nvSpPr>
        <p:spPr>
          <a:xfrm>
            <a:off x="479999" y="359999"/>
            <a:ext cx="5332078" cy="720000"/>
          </a:xfrm>
        </p:spPr>
        <p:txBody>
          <a:bodyPr/>
          <a:lstStyle/>
          <a:p>
            <a:r>
              <a:rPr lang="en-GB" dirty="0">
                <a:solidFill>
                  <a:schemeClr val="accent1">
                    <a:lumMod val="75000"/>
                  </a:schemeClr>
                </a:solidFill>
              </a:rPr>
              <a:t>What should the Incident Commander do ?</a:t>
            </a:r>
          </a:p>
        </p:txBody>
      </p:sp>
      <p:grpSp>
        <p:nvGrpSpPr>
          <p:cNvPr id="10" name="Agrupar 9">
            <a:extLst>
              <a:ext uri="{FF2B5EF4-FFF2-40B4-BE49-F238E27FC236}">
                <a16:creationId xmlns:a16="http://schemas.microsoft.com/office/drawing/2014/main" id="{09544A34-6725-78E6-1A75-3DB6DE28A0D9}"/>
              </a:ext>
            </a:extLst>
          </p:cNvPr>
          <p:cNvGrpSpPr/>
          <p:nvPr/>
        </p:nvGrpSpPr>
        <p:grpSpPr>
          <a:xfrm>
            <a:off x="0" y="2631404"/>
            <a:ext cx="7032234" cy="3866597"/>
            <a:chOff x="0" y="2631404"/>
            <a:chExt cx="7032234" cy="3866597"/>
          </a:xfrm>
        </p:grpSpPr>
        <p:pic>
          <p:nvPicPr>
            <p:cNvPr id="9" name="Imagem 8">
              <a:extLst>
                <a:ext uri="{FF2B5EF4-FFF2-40B4-BE49-F238E27FC236}">
                  <a16:creationId xmlns:a16="http://schemas.microsoft.com/office/drawing/2014/main" id="{94D426C5-3494-0CDF-3ED0-67C46F598218}"/>
                </a:ext>
              </a:extLst>
            </p:cNvPr>
            <p:cNvPicPr>
              <a:picLocks noChangeAspect="1"/>
            </p:cNvPicPr>
            <p:nvPr/>
          </p:nvPicPr>
          <p:blipFill rotWithShape="1">
            <a:blip r:embed="rId2">
              <a:extLst>
                <a:ext uri="{28A0092B-C50C-407E-A947-70E740481C1C}">
                  <a14:useLocalDpi xmlns:a14="http://schemas.microsoft.com/office/drawing/2010/main" val="0"/>
                </a:ext>
              </a:extLst>
            </a:blip>
            <a:srcRect l="18250" t="21537" r="20360" b="22082"/>
            <a:stretch/>
          </p:blipFill>
          <p:spPr>
            <a:xfrm>
              <a:off x="0" y="2631404"/>
              <a:ext cx="5957887" cy="3866597"/>
            </a:xfrm>
            <a:prstGeom prst="rect">
              <a:avLst/>
            </a:prstGeom>
          </p:spPr>
        </p:pic>
        <p:sp>
          <p:nvSpPr>
            <p:cNvPr id="13" name="Pentágono 12">
              <a:extLst>
                <a:ext uri="{FF2B5EF4-FFF2-40B4-BE49-F238E27FC236}">
                  <a16:creationId xmlns:a16="http://schemas.microsoft.com/office/drawing/2014/main" id="{CA9893DA-63C5-4A44-B463-1328995E68CD}"/>
                </a:ext>
              </a:extLst>
            </p:cNvPr>
            <p:cNvSpPr/>
            <p:nvPr/>
          </p:nvSpPr>
          <p:spPr>
            <a:xfrm>
              <a:off x="4560485" y="4682728"/>
              <a:ext cx="2471749" cy="1004733"/>
            </a:xfrm>
            <a:prstGeom prst="homePlate">
              <a:avLst/>
            </a:prstGeom>
            <a:solidFill>
              <a:srgbClr val="FFA8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Quick</a:t>
              </a:r>
            </a:p>
            <a:p>
              <a:pPr algn="ctr"/>
              <a:r>
                <a:rPr lang="en-GB" sz="2400" b="1" dirty="0">
                  <a:solidFill>
                    <a:schemeClr val="tx1"/>
                  </a:solidFill>
                </a:rPr>
                <a:t>ACTIVATION</a:t>
              </a:r>
            </a:p>
          </p:txBody>
        </p:sp>
      </p:grpSp>
      <p:grpSp>
        <p:nvGrpSpPr>
          <p:cNvPr id="11" name="Agrupar 10">
            <a:extLst>
              <a:ext uri="{FF2B5EF4-FFF2-40B4-BE49-F238E27FC236}">
                <a16:creationId xmlns:a16="http://schemas.microsoft.com/office/drawing/2014/main" id="{7643DAA5-16CA-F474-7410-549F74A2898B}"/>
              </a:ext>
            </a:extLst>
          </p:cNvPr>
          <p:cNvGrpSpPr/>
          <p:nvPr/>
        </p:nvGrpSpPr>
        <p:grpSpPr>
          <a:xfrm>
            <a:off x="5295757" y="-61348"/>
            <a:ext cx="6698765" cy="6992296"/>
            <a:chOff x="5295757" y="-61348"/>
            <a:chExt cx="6698765" cy="6992296"/>
          </a:xfrm>
        </p:grpSpPr>
        <p:pic>
          <p:nvPicPr>
            <p:cNvPr id="4" name="Imagem 3">
              <a:extLst>
                <a:ext uri="{FF2B5EF4-FFF2-40B4-BE49-F238E27FC236}">
                  <a16:creationId xmlns:a16="http://schemas.microsoft.com/office/drawing/2014/main" id="{CCF71456-3609-104B-5A35-90BCD7AC10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027818" y="964244"/>
              <a:ext cx="6992296" cy="4941112"/>
            </a:xfrm>
            <a:prstGeom prst="rect">
              <a:avLst/>
            </a:prstGeom>
          </p:spPr>
        </p:pic>
        <p:sp>
          <p:nvSpPr>
            <p:cNvPr id="12" name="Pentágono 11">
              <a:extLst>
                <a:ext uri="{FF2B5EF4-FFF2-40B4-BE49-F238E27FC236}">
                  <a16:creationId xmlns:a16="http://schemas.microsoft.com/office/drawing/2014/main" id="{F59538A1-E62F-4544-96FB-C628F7D7AE8F}"/>
                </a:ext>
              </a:extLst>
            </p:cNvPr>
            <p:cNvSpPr/>
            <p:nvPr/>
          </p:nvSpPr>
          <p:spPr>
            <a:xfrm>
              <a:off x="5295757" y="1188003"/>
              <a:ext cx="2850449" cy="995752"/>
            </a:xfrm>
            <a:prstGeom prst="homePlate">
              <a:avLst/>
            </a:prstGeom>
            <a:solidFill>
              <a:srgbClr val="FFA8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Step-by-Step</a:t>
              </a:r>
            </a:p>
            <a:p>
              <a:pPr algn="ctr"/>
              <a:r>
                <a:rPr lang="en-GB" sz="2400" b="1" dirty="0">
                  <a:solidFill>
                    <a:schemeClr val="tx1"/>
                  </a:solidFill>
                </a:rPr>
                <a:t>CONFIRMATION</a:t>
              </a:r>
            </a:p>
          </p:txBody>
        </p:sp>
      </p:grpSp>
    </p:spTree>
    <p:extLst>
      <p:ext uri="{BB962C8B-B14F-4D97-AF65-F5344CB8AC3E}">
        <p14:creationId xmlns:p14="http://schemas.microsoft.com/office/powerpoint/2010/main" val="109515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E812D72F-C0CA-44B7-8524-6C909FDFA6A4}"/>
              </a:ext>
            </a:extLst>
          </p:cNvPr>
          <p:cNvSpPr>
            <a:spLocks noGrp="1"/>
          </p:cNvSpPr>
          <p:nvPr>
            <p:ph type="sldNum" sz="quarter" idx="16"/>
          </p:nvPr>
        </p:nvSpPr>
        <p:spPr/>
        <p:txBody>
          <a:bodyPr/>
          <a:lstStyle/>
          <a:p>
            <a:fld id="{A74CE0EA-F3B5-4684-BA10-C594598FDB9C}" type="slidenum">
              <a:rPr lang="en-GB" noProof="0" smtClean="0"/>
              <a:pPr/>
              <a:t>16</a:t>
            </a:fld>
            <a:endParaRPr lang="en-GB" noProof="0"/>
          </a:p>
        </p:txBody>
      </p:sp>
      <p:sp>
        <p:nvSpPr>
          <p:cNvPr id="9" name="Titre 7">
            <a:extLst>
              <a:ext uri="{FF2B5EF4-FFF2-40B4-BE49-F238E27FC236}">
                <a16:creationId xmlns:a16="http://schemas.microsoft.com/office/drawing/2014/main" id="{E167E530-F74A-7A48-8AE8-6F04634C8668}"/>
              </a:ext>
            </a:extLst>
          </p:cNvPr>
          <p:cNvSpPr txBox="1">
            <a:spLocks/>
          </p:cNvSpPr>
          <p:nvPr/>
        </p:nvSpPr>
        <p:spPr bwMode="invGray">
          <a:xfrm>
            <a:off x="342296" y="305281"/>
            <a:ext cx="9202620" cy="720000"/>
          </a:xfrm>
          <a:prstGeom prst="rect">
            <a:avLst/>
          </a:prstGeom>
        </p:spPr>
        <p:txBody>
          <a:bodyPr vert="horz" lIns="18000" tIns="0" rIns="360000" bIns="0" rtlCol="0" anchor="b">
            <a:noAutofit/>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en-US" dirty="0">
                <a:solidFill>
                  <a:schemeClr val="accent1">
                    <a:lumMod val="75000"/>
                  </a:schemeClr>
                </a:solidFill>
              </a:rPr>
              <a:t>Decision making</a:t>
            </a:r>
          </a:p>
        </p:txBody>
      </p:sp>
      <p:sp>
        <p:nvSpPr>
          <p:cNvPr id="7" name="CaixaDeTexto 6">
            <a:extLst>
              <a:ext uri="{FF2B5EF4-FFF2-40B4-BE49-F238E27FC236}">
                <a16:creationId xmlns:a16="http://schemas.microsoft.com/office/drawing/2014/main" id="{0E2C418B-6CE1-E841-B6AF-C8A30836C84B}"/>
              </a:ext>
            </a:extLst>
          </p:cNvPr>
          <p:cNvSpPr txBox="1"/>
          <p:nvPr/>
        </p:nvSpPr>
        <p:spPr>
          <a:xfrm>
            <a:off x="5788302" y="2190199"/>
            <a:ext cx="5891213" cy="2477601"/>
          </a:xfrm>
          <a:prstGeom prst="rect">
            <a:avLst/>
          </a:prstGeom>
          <a:noFill/>
        </p:spPr>
        <p:txBody>
          <a:bodyPr wrap="square" rtlCol="0">
            <a:spAutoFit/>
          </a:bodyPr>
          <a:lstStyle/>
          <a:p>
            <a:pPr algn="r" rtl="1">
              <a:lnSpc>
                <a:spcPct val="200000"/>
              </a:lnSpc>
            </a:pPr>
            <a:r>
              <a:rPr lang="fa-IR" sz="2000" b="1" dirty="0">
                <a:solidFill>
                  <a:schemeClr val="tx2"/>
                </a:solidFill>
                <a:cs typeface="B Nazanin" panose="00000400000000000000" pitchFamily="2" charset="-78"/>
              </a:rPr>
              <a:t>این موقعیت‌هایی را که نیاز به مداخله فرمانده حادثه دارند، تحلیل کنید.</a:t>
            </a:r>
            <a:br>
              <a:rPr lang="fa-IR" sz="2000" b="1" dirty="0">
                <a:solidFill>
                  <a:schemeClr val="tx2"/>
                </a:solidFill>
                <a:cs typeface="B Nazanin" panose="00000400000000000000" pitchFamily="2" charset="-78"/>
              </a:rPr>
            </a:br>
            <a:r>
              <a:rPr lang="fa-IR" sz="2000" b="1" dirty="0">
                <a:solidFill>
                  <a:schemeClr val="tx2"/>
                </a:solidFill>
                <a:cs typeface="B Nazanin" panose="00000400000000000000" pitchFamily="2" charset="-78"/>
              </a:rPr>
              <a:t>راه‌حل‌ها را مطرح و پیشنهاد کنید.</a:t>
            </a:r>
            <a:br>
              <a:rPr lang="fa-IR" sz="2000" b="1" dirty="0">
                <a:solidFill>
                  <a:schemeClr val="tx2"/>
                </a:solidFill>
                <a:cs typeface="B Nazanin" panose="00000400000000000000" pitchFamily="2" charset="-78"/>
              </a:rPr>
            </a:br>
            <a:r>
              <a:rPr lang="fa-IR" sz="2000" b="1" dirty="0">
                <a:solidFill>
                  <a:schemeClr val="tx2"/>
                </a:solidFill>
                <a:cs typeface="B Nazanin" panose="00000400000000000000" pitchFamily="2" charset="-78"/>
              </a:rPr>
              <a:t>زمان حیاتی است، بنابراین باید سریع تصمیم بگیرید.</a:t>
            </a:r>
            <a:endParaRPr lang="en-GB" sz="2000" b="1" dirty="0">
              <a:solidFill>
                <a:schemeClr val="tx2"/>
              </a:solidFill>
              <a:cs typeface="B Nazanin" panose="00000400000000000000" pitchFamily="2" charset="-78"/>
            </a:endParaRPr>
          </a:p>
        </p:txBody>
      </p:sp>
      <p:pic>
        <p:nvPicPr>
          <p:cNvPr id="3" name="Imagem 2" descr="Uma imagem com ClipArt&#10;&#10;Descrição gerada automaticamente">
            <a:extLst>
              <a:ext uri="{FF2B5EF4-FFF2-40B4-BE49-F238E27FC236}">
                <a16:creationId xmlns:a16="http://schemas.microsoft.com/office/drawing/2014/main" id="{6426E43E-58CE-B744-8912-73A31E80F0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410" y="1583473"/>
            <a:ext cx="4320000" cy="4320000"/>
          </a:xfrm>
          <a:prstGeom prst="rect">
            <a:avLst/>
          </a:prstGeom>
        </p:spPr>
      </p:pic>
    </p:spTree>
    <p:extLst>
      <p:ext uri="{BB962C8B-B14F-4D97-AF65-F5344CB8AC3E}">
        <p14:creationId xmlns:p14="http://schemas.microsoft.com/office/powerpoint/2010/main" val="42698907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E812D72F-C0CA-44B7-8524-6C909FDFA6A4}"/>
              </a:ext>
            </a:extLst>
          </p:cNvPr>
          <p:cNvSpPr>
            <a:spLocks noGrp="1"/>
          </p:cNvSpPr>
          <p:nvPr>
            <p:ph type="sldNum" sz="quarter" idx="16"/>
          </p:nvPr>
        </p:nvSpPr>
        <p:spPr/>
        <p:txBody>
          <a:bodyPr/>
          <a:lstStyle/>
          <a:p>
            <a:fld id="{A74CE0EA-F3B5-4684-BA10-C594598FDB9C}" type="slidenum">
              <a:rPr lang="en-GB" noProof="0" smtClean="0"/>
              <a:pPr/>
              <a:t>17</a:t>
            </a:fld>
            <a:endParaRPr lang="en-GB" noProof="0"/>
          </a:p>
        </p:txBody>
      </p:sp>
      <p:sp>
        <p:nvSpPr>
          <p:cNvPr id="9" name="Titre 7">
            <a:extLst>
              <a:ext uri="{FF2B5EF4-FFF2-40B4-BE49-F238E27FC236}">
                <a16:creationId xmlns:a16="http://schemas.microsoft.com/office/drawing/2014/main" id="{E167E530-F74A-7A48-8AE8-6F04634C8668}"/>
              </a:ext>
            </a:extLst>
          </p:cNvPr>
          <p:cNvSpPr txBox="1">
            <a:spLocks/>
          </p:cNvSpPr>
          <p:nvPr/>
        </p:nvSpPr>
        <p:spPr bwMode="invGray">
          <a:xfrm>
            <a:off x="342296" y="305281"/>
            <a:ext cx="9202620" cy="720000"/>
          </a:xfrm>
          <a:prstGeom prst="rect">
            <a:avLst/>
          </a:prstGeom>
        </p:spPr>
        <p:txBody>
          <a:bodyPr vert="horz" lIns="18000" tIns="0" rIns="360000" bIns="0" rtlCol="0" anchor="b">
            <a:noAutofit/>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en-US" dirty="0">
                <a:solidFill>
                  <a:schemeClr val="accent1">
                    <a:lumMod val="75000"/>
                  </a:schemeClr>
                </a:solidFill>
              </a:rPr>
              <a:t>Decision making</a:t>
            </a:r>
          </a:p>
        </p:txBody>
      </p:sp>
      <p:sp>
        <p:nvSpPr>
          <p:cNvPr id="10" name="Retângulo 9">
            <a:extLst>
              <a:ext uri="{FF2B5EF4-FFF2-40B4-BE49-F238E27FC236}">
                <a16:creationId xmlns:a16="http://schemas.microsoft.com/office/drawing/2014/main" id="{4DF3EEB4-731B-D446-A773-3666A59863A1}"/>
              </a:ext>
            </a:extLst>
          </p:cNvPr>
          <p:cNvSpPr/>
          <p:nvPr/>
        </p:nvSpPr>
        <p:spPr>
          <a:xfrm>
            <a:off x="9899768" y="1890263"/>
            <a:ext cx="1184463" cy="2862322"/>
          </a:xfrm>
          <a:prstGeom prst="rect">
            <a:avLst/>
          </a:prstGeom>
          <a:noFill/>
        </p:spPr>
        <p:txBody>
          <a:bodyPr wrap="square" lIns="91440" tIns="45720" rIns="91440" bIns="45720">
            <a:spAutoFit/>
          </a:bodyPr>
          <a:lstStyle/>
          <a:p>
            <a:pPr algn="ctr"/>
            <a:r>
              <a:rPr lang="pt-PT" sz="18000" b="1" dirty="0">
                <a:ln w="0"/>
                <a:solidFill>
                  <a:schemeClr val="accent1">
                    <a:lumMod val="75000"/>
                  </a:schemeClr>
                </a:solidFill>
                <a:effectLst>
                  <a:outerShdw blurRad="38100" dist="25400" dir="5400000" algn="ctr" rotWithShape="0">
                    <a:srgbClr val="6E747A">
                      <a:alpha val="43000"/>
                    </a:srgbClr>
                  </a:outerShdw>
                </a:effectLst>
              </a:rPr>
              <a:t>!</a:t>
            </a:r>
          </a:p>
        </p:txBody>
      </p:sp>
      <p:sp>
        <p:nvSpPr>
          <p:cNvPr id="7" name="CaixaDeTexto 6">
            <a:extLst>
              <a:ext uri="{FF2B5EF4-FFF2-40B4-BE49-F238E27FC236}">
                <a16:creationId xmlns:a16="http://schemas.microsoft.com/office/drawing/2014/main" id="{0E2C418B-6CE1-E841-B6AF-C8A30836C84B}"/>
              </a:ext>
            </a:extLst>
          </p:cNvPr>
          <p:cNvSpPr txBox="1"/>
          <p:nvPr/>
        </p:nvSpPr>
        <p:spPr>
          <a:xfrm>
            <a:off x="2721312" y="2220528"/>
            <a:ext cx="6749375" cy="1685077"/>
          </a:xfrm>
          <a:prstGeom prst="rect">
            <a:avLst/>
          </a:prstGeom>
          <a:noFill/>
        </p:spPr>
        <p:txBody>
          <a:bodyPr wrap="square" rtlCol="0">
            <a:spAutoFit/>
          </a:bodyPr>
          <a:lstStyle/>
          <a:p>
            <a:pPr marL="285750" indent="-285750" algn="r" rtl="1">
              <a:lnSpc>
                <a:spcPct val="200000"/>
              </a:lnSpc>
              <a:buFont typeface="Arial" panose="020B0604020202020204" pitchFamily="34" charset="0"/>
              <a:buChar char="•"/>
            </a:pPr>
            <a:r>
              <a:rPr lang="fa-IR" b="1" dirty="0">
                <a:solidFill>
                  <a:schemeClr val="tx2"/>
                </a:solidFill>
                <a:cs typeface="B Nazanin" panose="00000400000000000000" pitchFamily="2" charset="-78"/>
              </a:rPr>
              <a:t>به‌دلیل نزدیک بودن انتخابات، خبرنگار تلویزیون اعلام می‌کند که تا چند ساعت دیگر یک تجمع گسترده در نزدیکی بیمارستان شما برگزار خواهد شد. نیروهای پلیس در حالت آماده‌باش هستند.</a:t>
            </a:r>
            <a:endParaRPr lang="en-GB" b="1" dirty="0">
              <a:solidFill>
                <a:schemeClr val="tx2"/>
              </a:solidFill>
              <a:cs typeface="B Nazanin" panose="00000400000000000000" pitchFamily="2" charset="-78"/>
            </a:endParaRPr>
          </a:p>
        </p:txBody>
      </p:sp>
      <p:sp>
        <p:nvSpPr>
          <p:cNvPr id="8" name="Retângulo 7">
            <a:extLst>
              <a:ext uri="{FF2B5EF4-FFF2-40B4-BE49-F238E27FC236}">
                <a16:creationId xmlns:a16="http://schemas.microsoft.com/office/drawing/2014/main" id="{48F3AAB5-719E-E74C-9D31-FBD4322C02AD}"/>
              </a:ext>
            </a:extLst>
          </p:cNvPr>
          <p:cNvSpPr/>
          <p:nvPr/>
        </p:nvSpPr>
        <p:spPr>
          <a:xfrm>
            <a:off x="1107769" y="1890263"/>
            <a:ext cx="1184463" cy="2862322"/>
          </a:xfrm>
          <a:prstGeom prst="rect">
            <a:avLst/>
          </a:prstGeom>
          <a:noFill/>
        </p:spPr>
        <p:txBody>
          <a:bodyPr wrap="square" lIns="91440" tIns="45720" rIns="91440" bIns="45720">
            <a:spAutoFit/>
          </a:bodyPr>
          <a:lstStyle/>
          <a:p>
            <a:pPr algn="ctr"/>
            <a:r>
              <a:rPr lang="pt-PT" sz="18000" b="1" dirty="0">
                <a:ln w="0"/>
                <a:solidFill>
                  <a:schemeClr val="accent1">
                    <a:lumMod val="75000"/>
                  </a:schemeClr>
                </a:solidFill>
                <a:effectLst>
                  <a:outerShdw blurRad="38100" dist="25400" dir="5400000" algn="ctr" rotWithShape="0">
                    <a:srgbClr val="6E747A">
                      <a:alpha val="43000"/>
                    </a:srgbClr>
                  </a:outerShdw>
                </a:effectLst>
              </a:rPr>
              <a:t>1</a:t>
            </a:r>
          </a:p>
        </p:txBody>
      </p:sp>
      <p:sp>
        <p:nvSpPr>
          <p:cNvPr id="2" name="CaixaDeTexto 1">
            <a:extLst>
              <a:ext uri="{FF2B5EF4-FFF2-40B4-BE49-F238E27FC236}">
                <a16:creationId xmlns:a16="http://schemas.microsoft.com/office/drawing/2014/main" id="{AD7CF6D2-9C38-C148-8CDE-148FE867AD3E}"/>
              </a:ext>
            </a:extLst>
          </p:cNvPr>
          <p:cNvSpPr txBox="1"/>
          <p:nvPr/>
        </p:nvSpPr>
        <p:spPr>
          <a:xfrm>
            <a:off x="3742277" y="4752585"/>
            <a:ext cx="4707443" cy="646331"/>
          </a:xfrm>
          <a:prstGeom prst="rect">
            <a:avLst/>
          </a:prstGeom>
          <a:solidFill>
            <a:srgbClr val="FFFF00"/>
          </a:solidFill>
        </p:spPr>
        <p:txBody>
          <a:bodyPr wrap="none" rtlCol="0">
            <a:spAutoFit/>
          </a:bodyPr>
          <a:lstStyle/>
          <a:p>
            <a:r>
              <a:rPr lang="en-GB" sz="3600" b="1" dirty="0"/>
              <a:t>WHAT DO YOU DO ?</a:t>
            </a:r>
          </a:p>
        </p:txBody>
      </p:sp>
      <p:pic>
        <p:nvPicPr>
          <p:cNvPr id="11" name="Gráfico 10" descr="Despertador">
            <a:extLst>
              <a:ext uri="{FF2B5EF4-FFF2-40B4-BE49-F238E27FC236}">
                <a16:creationId xmlns:a16="http://schemas.microsoft.com/office/drawing/2014/main" id="{79E5035E-D7B9-2D41-906E-83F170798E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16562" y="353532"/>
            <a:ext cx="914400" cy="914400"/>
          </a:xfrm>
          <a:prstGeom prst="rect">
            <a:avLst/>
          </a:prstGeom>
        </p:spPr>
      </p:pic>
      <p:sp>
        <p:nvSpPr>
          <p:cNvPr id="12" name="CaixaDeTexto 11">
            <a:extLst>
              <a:ext uri="{FF2B5EF4-FFF2-40B4-BE49-F238E27FC236}">
                <a16:creationId xmlns:a16="http://schemas.microsoft.com/office/drawing/2014/main" id="{440F9E85-09E3-214C-AC32-D07138C951CC}"/>
              </a:ext>
            </a:extLst>
          </p:cNvPr>
          <p:cNvSpPr txBox="1"/>
          <p:nvPr/>
        </p:nvSpPr>
        <p:spPr>
          <a:xfrm>
            <a:off x="4030962" y="490955"/>
            <a:ext cx="1524776" cy="707886"/>
          </a:xfrm>
          <a:prstGeom prst="rect">
            <a:avLst/>
          </a:prstGeom>
          <a:noFill/>
        </p:spPr>
        <p:txBody>
          <a:bodyPr wrap="none" rtlCol="0">
            <a:spAutoFit/>
          </a:bodyPr>
          <a:lstStyle/>
          <a:p>
            <a:r>
              <a:rPr lang="en-GB" sz="4000" b="1" dirty="0"/>
              <a:t>1 min</a:t>
            </a:r>
          </a:p>
        </p:txBody>
      </p:sp>
    </p:spTree>
    <p:extLst>
      <p:ext uri="{BB962C8B-B14F-4D97-AF65-F5344CB8AC3E}">
        <p14:creationId xmlns:p14="http://schemas.microsoft.com/office/powerpoint/2010/main" val="3574707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E812D72F-C0CA-44B7-8524-6C909FDFA6A4}"/>
              </a:ext>
            </a:extLst>
          </p:cNvPr>
          <p:cNvSpPr>
            <a:spLocks noGrp="1"/>
          </p:cNvSpPr>
          <p:nvPr>
            <p:ph type="sldNum" sz="quarter" idx="16"/>
          </p:nvPr>
        </p:nvSpPr>
        <p:spPr/>
        <p:txBody>
          <a:bodyPr/>
          <a:lstStyle/>
          <a:p>
            <a:fld id="{A74CE0EA-F3B5-4684-BA10-C594598FDB9C}" type="slidenum">
              <a:rPr lang="en-GB" noProof="0" smtClean="0"/>
              <a:pPr/>
              <a:t>18</a:t>
            </a:fld>
            <a:endParaRPr lang="en-GB" noProof="0"/>
          </a:p>
        </p:txBody>
      </p:sp>
      <p:sp>
        <p:nvSpPr>
          <p:cNvPr id="9" name="Titre 7">
            <a:extLst>
              <a:ext uri="{FF2B5EF4-FFF2-40B4-BE49-F238E27FC236}">
                <a16:creationId xmlns:a16="http://schemas.microsoft.com/office/drawing/2014/main" id="{E167E530-F74A-7A48-8AE8-6F04634C8668}"/>
              </a:ext>
            </a:extLst>
          </p:cNvPr>
          <p:cNvSpPr txBox="1">
            <a:spLocks/>
          </p:cNvSpPr>
          <p:nvPr/>
        </p:nvSpPr>
        <p:spPr bwMode="invGray">
          <a:xfrm>
            <a:off x="342296" y="305281"/>
            <a:ext cx="9202620" cy="720000"/>
          </a:xfrm>
          <a:prstGeom prst="rect">
            <a:avLst/>
          </a:prstGeom>
        </p:spPr>
        <p:txBody>
          <a:bodyPr vert="horz" lIns="18000" tIns="0" rIns="360000" bIns="0" rtlCol="0" anchor="b">
            <a:noAutofit/>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en-US" dirty="0">
                <a:solidFill>
                  <a:schemeClr val="accent1">
                    <a:lumMod val="75000"/>
                  </a:schemeClr>
                </a:solidFill>
              </a:rPr>
              <a:t>Decision making</a:t>
            </a:r>
          </a:p>
        </p:txBody>
      </p:sp>
      <p:sp>
        <p:nvSpPr>
          <p:cNvPr id="10" name="Retângulo 9">
            <a:extLst>
              <a:ext uri="{FF2B5EF4-FFF2-40B4-BE49-F238E27FC236}">
                <a16:creationId xmlns:a16="http://schemas.microsoft.com/office/drawing/2014/main" id="{4DF3EEB4-731B-D446-A773-3666A59863A1}"/>
              </a:ext>
            </a:extLst>
          </p:cNvPr>
          <p:cNvSpPr/>
          <p:nvPr/>
        </p:nvSpPr>
        <p:spPr>
          <a:xfrm>
            <a:off x="9899768" y="1890263"/>
            <a:ext cx="1184463" cy="2862322"/>
          </a:xfrm>
          <a:prstGeom prst="rect">
            <a:avLst/>
          </a:prstGeom>
          <a:noFill/>
        </p:spPr>
        <p:txBody>
          <a:bodyPr wrap="square" lIns="91440" tIns="45720" rIns="91440" bIns="45720">
            <a:spAutoFit/>
          </a:bodyPr>
          <a:lstStyle/>
          <a:p>
            <a:pPr algn="ctr"/>
            <a:r>
              <a:rPr lang="pt-PT" sz="18000" b="1" dirty="0">
                <a:ln w="0"/>
                <a:solidFill>
                  <a:schemeClr val="accent1">
                    <a:lumMod val="75000"/>
                  </a:schemeClr>
                </a:solidFill>
                <a:effectLst>
                  <a:outerShdw blurRad="38100" dist="25400" dir="5400000" algn="ctr" rotWithShape="0">
                    <a:srgbClr val="6E747A">
                      <a:alpha val="43000"/>
                    </a:srgbClr>
                  </a:outerShdw>
                </a:effectLst>
              </a:rPr>
              <a:t>!</a:t>
            </a:r>
          </a:p>
        </p:txBody>
      </p:sp>
      <p:sp>
        <p:nvSpPr>
          <p:cNvPr id="7" name="CaixaDeTexto 6">
            <a:extLst>
              <a:ext uri="{FF2B5EF4-FFF2-40B4-BE49-F238E27FC236}">
                <a16:creationId xmlns:a16="http://schemas.microsoft.com/office/drawing/2014/main" id="{0E2C418B-6CE1-E841-B6AF-C8A30836C84B}"/>
              </a:ext>
            </a:extLst>
          </p:cNvPr>
          <p:cNvSpPr txBox="1"/>
          <p:nvPr/>
        </p:nvSpPr>
        <p:spPr>
          <a:xfrm>
            <a:off x="2721312" y="2220528"/>
            <a:ext cx="6749375" cy="2262158"/>
          </a:xfrm>
          <a:prstGeom prst="rect">
            <a:avLst/>
          </a:prstGeom>
          <a:noFill/>
        </p:spPr>
        <p:txBody>
          <a:bodyPr wrap="square" rtlCol="0">
            <a:spAutoFit/>
          </a:bodyPr>
          <a:lstStyle/>
          <a:p>
            <a:pPr marL="342900" indent="-342900" algn="r" rtl="1">
              <a:lnSpc>
                <a:spcPct val="150000"/>
              </a:lnSpc>
              <a:buFont typeface="Arial" panose="020B0604020202020204" pitchFamily="34" charset="0"/>
              <a:buChar char="•"/>
            </a:pPr>
            <a:r>
              <a:rPr lang="fa-IR" sz="2400" dirty="0">
                <a:solidFill>
                  <a:schemeClr val="tx2"/>
                </a:solidFill>
                <a:cs typeface="B Nazanin" panose="00000400000000000000" pitchFamily="2" charset="-78"/>
              </a:rPr>
              <a:t>بیماران حاضر در سالن انتظار که جراحات خفیف دارند، گزارش می‌دهند که نیروهای امنیتی در حال حاضر به سوی صدها معترض یورش می‌برند و از گاز اشک‌آور و شاید حتی گلوله استفاده می‌کنند (؟!).</a:t>
            </a:r>
          </a:p>
        </p:txBody>
      </p:sp>
      <p:sp>
        <p:nvSpPr>
          <p:cNvPr id="8" name="Retângulo 7">
            <a:extLst>
              <a:ext uri="{FF2B5EF4-FFF2-40B4-BE49-F238E27FC236}">
                <a16:creationId xmlns:a16="http://schemas.microsoft.com/office/drawing/2014/main" id="{48F3AAB5-719E-E74C-9D31-FBD4322C02AD}"/>
              </a:ext>
            </a:extLst>
          </p:cNvPr>
          <p:cNvSpPr/>
          <p:nvPr/>
        </p:nvSpPr>
        <p:spPr>
          <a:xfrm>
            <a:off x="1107769" y="1890263"/>
            <a:ext cx="1184463" cy="2862322"/>
          </a:xfrm>
          <a:prstGeom prst="rect">
            <a:avLst/>
          </a:prstGeom>
          <a:noFill/>
        </p:spPr>
        <p:txBody>
          <a:bodyPr wrap="square" lIns="91440" tIns="45720" rIns="91440" bIns="45720">
            <a:spAutoFit/>
          </a:bodyPr>
          <a:lstStyle/>
          <a:p>
            <a:pPr algn="ctr"/>
            <a:r>
              <a:rPr lang="pt-PT" sz="18000" b="1" dirty="0">
                <a:ln w="0"/>
                <a:solidFill>
                  <a:schemeClr val="accent1">
                    <a:lumMod val="75000"/>
                  </a:schemeClr>
                </a:solidFill>
                <a:effectLst>
                  <a:outerShdw blurRad="38100" dist="25400" dir="5400000" algn="ctr" rotWithShape="0">
                    <a:srgbClr val="6E747A">
                      <a:alpha val="43000"/>
                    </a:srgbClr>
                  </a:outerShdw>
                </a:effectLst>
              </a:rPr>
              <a:t>2</a:t>
            </a:r>
          </a:p>
        </p:txBody>
      </p:sp>
      <p:sp>
        <p:nvSpPr>
          <p:cNvPr id="2" name="CaixaDeTexto 1">
            <a:extLst>
              <a:ext uri="{FF2B5EF4-FFF2-40B4-BE49-F238E27FC236}">
                <a16:creationId xmlns:a16="http://schemas.microsoft.com/office/drawing/2014/main" id="{AD7CF6D2-9C38-C148-8CDE-148FE867AD3E}"/>
              </a:ext>
            </a:extLst>
          </p:cNvPr>
          <p:cNvSpPr txBox="1"/>
          <p:nvPr/>
        </p:nvSpPr>
        <p:spPr>
          <a:xfrm>
            <a:off x="3742277" y="4752585"/>
            <a:ext cx="4707443" cy="646331"/>
          </a:xfrm>
          <a:prstGeom prst="rect">
            <a:avLst/>
          </a:prstGeom>
          <a:solidFill>
            <a:srgbClr val="FFFF00"/>
          </a:solidFill>
        </p:spPr>
        <p:txBody>
          <a:bodyPr wrap="none" rtlCol="0">
            <a:spAutoFit/>
          </a:bodyPr>
          <a:lstStyle/>
          <a:p>
            <a:r>
              <a:rPr lang="en-GB" sz="3600" b="1" dirty="0"/>
              <a:t>WHAT DO YOU DO ?</a:t>
            </a:r>
          </a:p>
        </p:txBody>
      </p:sp>
      <p:pic>
        <p:nvPicPr>
          <p:cNvPr id="12" name="Gráfico 11" descr="Despertador">
            <a:extLst>
              <a:ext uri="{FF2B5EF4-FFF2-40B4-BE49-F238E27FC236}">
                <a16:creationId xmlns:a16="http://schemas.microsoft.com/office/drawing/2014/main" id="{C9144246-E016-5940-9E28-FE4130C1D3B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16562" y="353532"/>
            <a:ext cx="914400" cy="914400"/>
          </a:xfrm>
          <a:prstGeom prst="rect">
            <a:avLst/>
          </a:prstGeom>
        </p:spPr>
      </p:pic>
      <p:sp>
        <p:nvSpPr>
          <p:cNvPr id="3" name="CaixaDeTexto 2">
            <a:extLst>
              <a:ext uri="{FF2B5EF4-FFF2-40B4-BE49-F238E27FC236}">
                <a16:creationId xmlns:a16="http://schemas.microsoft.com/office/drawing/2014/main" id="{CFFD66A0-0220-8143-9DCF-E8D2374C9875}"/>
              </a:ext>
            </a:extLst>
          </p:cNvPr>
          <p:cNvSpPr txBox="1"/>
          <p:nvPr/>
        </p:nvSpPr>
        <p:spPr>
          <a:xfrm>
            <a:off x="4030962" y="490955"/>
            <a:ext cx="1524776" cy="707886"/>
          </a:xfrm>
          <a:prstGeom prst="rect">
            <a:avLst/>
          </a:prstGeom>
          <a:noFill/>
        </p:spPr>
        <p:txBody>
          <a:bodyPr wrap="none" rtlCol="0">
            <a:spAutoFit/>
          </a:bodyPr>
          <a:lstStyle/>
          <a:p>
            <a:r>
              <a:rPr lang="en-GB" sz="4000" b="1" dirty="0"/>
              <a:t>1 min</a:t>
            </a:r>
          </a:p>
        </p:txBody>
      </p:sp>
    </p:spTree>
    <p:extLst>
      <p:ext uri="{BB962C8B-B14F-4D97-AF65-F5344CB8AC3E}">
        <p14:creationId xmlns:p14="http://schemas.microsoft.com/office/powerpoint/2010/main" val="9491821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E812D72F-C0CA-44B7-8524-6C909FDFA6A4}"/>
              </a:ext>
            </a:extLst>
          </p:cNvPr>
          <p:cNvSpPr>
            <a:spLocks noGrp="1"/>
          </p:cNvSpPr>
          <p:nvPr>
            <p:ph type="sldNum" sz="quarter" idx="16"/>
          </p:nvPr>
        </p:nvSpPr>
        <p:spPr/>
        <p:txBody>
          <a:bodyPr/>
          <a:lstStyle/>
          <a:p>
            <a:fld id="{A74CE0EA-F3B5-4684-BA10-C594598FDB9C}" type="slidenum">
              <a:rPr lang="en-GB" noProof="0" smtClean="0"/>
              <a:pPr/>
              <a:t>19</a:t>
            </a:fld>
            <a:endParaRPr lang="en-GB" noProof="0"/>
          </a:p>
        </p:txBody>
      </p:sp>
      <p:sp>
        <p:nvSpPr>
          <p:cNvPr id="9" name="Titre 7">
            <a:extLst>
              <a:ext uri="{FF2B5EF4-FFF2-40B4-BE49-F238E27FC236}">
                <a16:creationId xmlns:a16="http://schemas.microsoft.com/office/drawing/2014/main" id="{E167E530-F74A-7A48-8AE8-6F04634C8668}"/>
              </a:ext>
            </a:extLst>
          </p:cNvPr>
          <p:cNvSpPr txBox="1">
            <a:spLocks/>
          </p:cNvSpPr>
          <p:nvPr/>
        </p:nvSpPr>
        <p:spPr bwMode="invGray">
          <a:xfrm>
            <a:off x="342296" y="305281"/>
            <a:ext cx="9202620" cy="720000"/>
          </a:xfrm>
          <a:prstGeom prst="rect">
            <a:avLst/>
          </a:prstGeom>
        </p:spPr>
        <p:txBody>
          <a:bodyPr vert="horz" lIns="18000" tIns="0" rIns="360000" bIns="0" rtlCol="0" anchor="b">
            <a:noAutofit/>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en-US" dirty="0">
                <a:solidFill>
                  <a:schemeClr val="accent1">
                    <a:lumMod val="75000"/>
                  </a:schemeClr>
                </a:solidFill>
              </a:rPr>
              <a:t>Decision making</a:t>
            </a:r>
          </a:p>
        </p:txBody>
      </p:sp>
      <p:sp>
        <p:nvSpPr>
          <p:cNvPr id="10" name="Retângulo 9">
            <a:extLst>
              <a:ext uri="{FF2B5EF4-FFF2-40B4-BE49-F238E27FC236}">
                <a16:creationId xmlns:a16="http://schemas.microsoft.com/office/drawing/2014/main" id="{4DF3EEB4-731B-D446-A773-3666A59863A1}"/>
              </a:ext>
            </a:extLst>
          </p:cNvPr>
          <p:cNvSpPr/>
          <p:nvPr/>
        </p:nvSpPr>
        <p:spPr>
          <a:xfrm>
            <a:off x="9899768" y="1890263"/>
            <a:ext cx="1184463" cy="2862322"/>
          </a:xfrm>
          <a:prstGeom prst="rect">
            <a:avLst/>
          </a:prstGeom>
          <a:noFill/>
        </p:spPr>
        <p:txBody>
          <a:bodyPr wrap="square" lIns="91440" tIns="45720" rIns="91440" bIns="45720">
            <a:spAutoFit/>
          </a:bodyPr>
          <a:lstStyle/>
          <a:p>
            <a:pPr algn="ctr"/>
            <a:r>
              <a:rPr lang="pt-PT" sz="18000" b="1" dirty="0">
                <a:ln w="0"/>
                <a:solidFill>
                  <a:schemeClr val="accent1">
                    <a:lumMod val="75000"/>
                  </a:schemeClr>
                </a:solidFill>
                <a:effectLst>
                  <a:outerShdw blurRad="38100" dist="25400" dir="5400000" algn="ctr" rotWithShape="0">
                    <a:srgbClr val="6E747A">
                      <a:alpha val="43000"/>
                    </a:srgbClr>
                  </a:outerShdw>
                </a:effectLst>
              </a:rPr>
              <a:t>!</a:t>
            </a:r>
          </a:p>
        </p:txBody>
      </p:sp>
      <p:sp>
        <p:nvSpPr>
          <p:cNvPr id="7" name="CaixaDeTexto 6">
            <a:extLst>
              <a:ext uri="{FF2B5EF4-FFF2-40B4-BE49-F238E27FC236}">
                <a16:creationId xmlns:a16="http://schemas.microsoft.com/office/drawing/2014/main" id="{0E2C418B-6CE1-E841-B6AF-C8A30836C84B}"/>
              </a:ext>
            </a:extLst>
          </p:cNvPr>
          <p:cNvSpPr txBox="1"/>
          <p:nvPr/>
        </p:nvSpPr>
        <p:spPr>
          <a:xfrm>
            <a:off x="2721312" y="2220528"/>
            <a:ext cx="6749375" cy="1862048"/>
          </a:xfrm>
          <a:prstGeom prst="rect">
            <a:avLst/>
          </a:prstGeom>
          <a:noFill/>
        </p:spPr>
        <p:txBody>
          <a:bodyPr wrap="square" rtlCol="0">
            <a:spAutoFit/>
          </a:bodyPr>
          <a:lstStyle/>
          <a:p>
            <a:pPr algn="r" rtl="1">
              <a:lnSpc>
                <a:spcPct val="200000"/>
              </a:lnSpc>
            </a:pPr>
            <a:r>
              <a:rPr lang="fa-IR" sz="2000" b="1" dirty="0">
                <a:solidFill>
                  <a:schemeClr val="tx2"/>
                </a:solidFill>
                <a:cs typeface="B Nazanin" panose="00000400000000000000" pitchFamily="2" charset="-78"/>
              </a:rPr>
              <a:t>انفجار یک بمبِ بزرگ شنیده شد. احتمالاً در بازار نزدیک رخ داده است. طی چند دقیقه، ده‌ها مجروح ممکن است به‌سرعت به بخش اورژانس شما هجوم بیاورند.</a:t>
            </a:r>
          </a:p>
        </p:txBody>
      </p:sp>
      <p:sp>
        <p:nvSpPr>
          <p:cNvPr id="8" name="Retângulo 7">
            <a:extLst>
              <a:ext uri="{FF2B5EF4-FFF2-40B4-BE49-F238E27FC236}">
                <a16:creationId xmlns:a16="http://schemas.microsoft.com/office/drawing/2014/main" id="{48F3AAB5-719E-E74C-9D31-FBD4322C02AD}"/>
              </a:ext>
            </a:extLst>
          </p:cNvPr>
          <p:cNvSpPr/>
          <p:nvPr/>
        </p:nvSpPr>
        <p:spPr>
          <a:xfrm>
            <a:off x="1107769" y="1890263"/>
            <a:ext cx="1184463" cy="2862322"/>
          </a:xfrm>
          <a:prstGeom prst="rect">
            <a:avLst/>
          </a:prstGeom>
          <a:noFill/>
        </p:spPr>
        <p:txBody>
          <a:bodyPr wrap="square" lIns="91440" tIns="45720" rIns="91440" bIns="45720">
            <a:spAutoFit/>
          </a:bodyPr>
          <a:lstStyle/>
          <a:p>
            <a:pPr algn="ctr"/>
            <a:r>
              <a:rPr lang="pt-PT" sz="18000" b="1" dirty="0">
                <a:ln w="0"/>
                <a:solidFill>
                  <a:schemeClr val="accent1">
                    <a:lumMod val="75000"/>
                  </a:schemeClr>
                </a:solidFill>
                <a:effectLst>
                  <a:outerShdw blurRad="38100" dist="25400" dir="5400000" algn="ctr" rotWithShape="0">
                    <a:srgbClr val="6E747A">
                      <a:alpha val="43000"/>
                    </a:srgbClr>
                  </a:outerShdw>
                </a:effectLst>
              </a:rPr>
              <a:t>3</a:t>
            </a:r>
          </a:p>
        </p:txBody>
      </p:sp>
      <p:sp>
        <p:nvSpPr>
          <p:cNvPr id="2" name="CaixaDeTexto 1">
            <a:extLst>
              <a:ext uri="{FF2B5EF4-FFF2-40B4-BE49-F238E27FC236}">
                <a16:creationId xmlns:a16="http://schemas.microsoft.com/office/drawing/2014/main" id="{AD7CF6D2-9C38-C148-8CDE-148FE867AD3E}"/>
              </a:ext>
            </a:extLst>
          </p:cNvPr>
          <p:cNvSpPr txBox="1"/>
          <p:nvPr/>
        </p:nvSpPr>
        <p:spPr>
          <a:xfrm>
            <a:off x="3742277" y="4752585"/>
            <a:ext cx="4707443" cy="646331"/>
          </a:xfrm>
          <a:prstGeom prst="rect">
            <a:avLst/>
          </a:prstGeom>
          <a:solidFill>
            <a:srgbClr val="FFFF00"/>
          </a:solidFill>
        </p:spPr>
        <p:txBody>
          <a:bodyPr wrap="none" rtlCol="0">
            <a:spAutoFit/>
          </a:bodyPr>
          <a:lstStyle/>
          <a:p>
            <a:r>
              <a:rPr lang="en-GB" sz="3600" b="1" dirty="0"/>
              <a:t>WHAT DO YOU DO ?</a:t>
            </a:r>
          </a:p>
        </p:txBody>
      </p:sp>
      <p:pic>
        <p:nvPicPr>
          <p:cNvPr id="11" name="Gráfico 10" descr="Despertador">
            <a:extLst>
              <a:ext uri="{FF2B5EF4-FFF2-40B4-BE49-F238E27FC236}">
                <a16:creationId xmlns:a16="http://schemas.microsoft.com/office/drawing/2014/main" id="{0D98C82D-1977-8B4E-8343-5A3662AEBE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16562" y="353532"/>
            <a:ext cx="914400" cy="914400"/>
          </a:xfrm>
          <a:prstGeom prst="rect">
            <a:avLst/>
          </a:prstGeom>
        </p:spPr>
      </p:pic>
      <p:sp>
        <p:nvSpPr>
          <p:cNvPr id="13" name="CaixaDeTexto 12">
            <a:extLst>
              <a:ext uri="{FF2B5EF4-FFF2-40B4-BE49-F238E27FC236}">
                <a16:creationId xmlns:a16="http://schemas.microsoft.com/office/drawing/2014/main" id="{9C9C2245-6271-4C48-87B7-B660EBA897D0}"/>
              </a:ext>
            </a:extLst>
          </p:cNvPr>
          <p:cNvSpPr txBox="1"/>
          <p:nvPr/>
        </p:nvSpPr>
        <p:spPr>
          <a:xfrm>
            <a:off x="4030962" y="490955"/>
            <a:ext cx="1524776" cy="707886"/>
          </a:xfrm>
          <a:prstGeom prst="rect">
            <a:avLst/>
          </a:prstGeom>
          <a:noFill/>
        </p:spPr>
        <p:txBody>
          <a:bodyPr wrap="none" rtlCol="0">
            <a:spAutoFit/>
          </a:bodyPr>
          <a:lstStyle/>
          <a:p>
            <a:r>
              <a:rPr lang="en-GB" sz="4000" b="1" dirty="0"/>
              <a:t>1 min</a:t>
            </a:r>
          </a:p>
        </p:txBody>
      </p:sp>
    </p:spTree>
    <p:extLst>
      <p:ext uri="{BB962C8B-B14F-4D97-AF65-F5344CB8AC3E}">
        <p14:creationId xmlns:p14="http://schemas.microsoft.com/office/powerpoint/2010/main" val="1171948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6361C872-F8B7-794C-B47B-B32EBFDB4929}"/>
              </a:ext>
            </a:extLst>
          </p:cNvPr>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3" name="Marcador de Posição do Texto 2">
            <a:extLst>
              <a:ext uri="{FF2B5EF4-FFF2-40B4-BE49-F238E27FC236}">
                <a16:creationId xmlns:a16="http://schemas.microsoft.com/office/drawing/2014/main" id="{E7D82E6A-DA77-5C4F-A196-C36FE86DCB02}"/>
              </a:ext>
            </a:extLst>
          </p:cNvPr>
          <p:cNvSpPr>
            <a:spLocks noGrp="1"/>
          </p:cNvSpPr>
          <p:nvPr>
            <p:ph type="body" sz="quarter" idx="13"/>
          </p:nvPr>
        </p:nvSpPr>
        <p:spPr/>
        <p:txBody>
          <a:bodyPr>
            <a:normAutofit/>
          </a:bodyPr>
          <a:lstStyle/>
          <a:p>
            <a:r>
              <a:rPr lang="en-GB" b="1" dirty="0"/>
              <a:t>MCM Incident Commander</a:t>
            </a:r>
          </a:p>
        </p:txBody>
      </p:sp>
      <p:sp>
        <p:nvSpPr>
          <p:cNvPr id="6" name="Marcador de Posição do Número do Diapositivo 5">
            <a:extLst>
              <a:ext uri="{FF2B5EF4-FFF2-40B4-BE49-F238E27FC236}">
                <a16:creationId xmlns:a16="http://schemas.microsoft.com/office/drawing/2014/main" id="{D708FD58-DBCD-9A43-95A7-8F213F51AC82}"/>
              </a:ext>
            </a:extLst>
          </p:cNvPr>
          <p:cNvSpPr>
            <a:spLocks noGrp="1"/>
          </p:cNvSpPr>
          <p:nvPr>
            <p:ph type="sldNum" sz="quarter" idx="16"/>
          </p:nvPr>
        </p:nvSpPr>
        <p:spPr/>
        <p:txBody>
          <a:bodyPr/>
          <a:lstStyle/>
          <a:p>
            <a:fld id="{A74CE0EA-F3B5-4684-BA10-C594598FDB9C}" type="slidenum">
              <a:rPr lang="en-GB" noProof="0" smtClean="0"/>
              <a:pPr/>
              <a:t>2</a:t>
            </a:fld>
            <a:endParaRPr lang="en-GB" noProof="0"/>
          </a:p>
        </p:txBody>
      </p:sp>
      <p:sp>
        <p:nvSpPr>
          <p:cNvPr id="8" name="Título 7">
            <a:extLst>
              <a:ext uri="{FF2B5EF4-FFF2-40B4-BE49-F238E27FC236}">
                <a16:creationId xmlns:a16="http://schemas.microsoft.com/office/drawing/2014/main" id="{EC03B4E9-3780-A34A-9F27-2E5D46B6951C}"/>
              </a:ext>
            </a:extLst>
          </p:cNvPr>
          <p:cNvSpPr>
            <a:spLocks noGrp="1"/>
          </p:cNvSpPr>
          <p:nvPr>
            <p:ph type="title"/>
          </p:nvPr>
        </p:nvSpPr>
        <p:spPr/>
        <p:txBody>
          <a:bodyPr/>
          <a:lstStyle/>
          <a:p>
            <a:r>
              <a:rPr lang="en-GB" dirty="0">
                <a:solidFill>
                  <a:schemeClr val="accent1">
                    <a:lumMod val="75000"/>
                  </a:schemeClr>
                </a:solidFill>
              </a:rPr>
              <a:t>Checking the Agenda</a:t>
            </a:r>
          </a:p>
        </p:txBody>
      </p:sp>
      <p:sp>
        <p:nvSpPr>
          <p:cNvPr id="9" name="Marcador de Posição do Rodapé 4">
            <a:extLst>
              <a:ext uri="{FF2B5EF4-FFF2-40B4-BE49-F238E27FC236}">
                <a16:creationId xmlns:a16="http://schemas.microsoft.com/office/drawing/2014/main" id="{1C4CCEF2-93D4-384F-A571-E964D3237477}"/>
              </a:ext>
            </a:extLst>
          </p:cNvPr>
          <p:cNvSpPr txBox="1">
            <a:spLocks/>
          </p:cNvSpPr>
          <p:nvPr/>
        </p:nvSpPr>
        <p:spPr>
          <a:xfrm>
            <a:off x="181709" y="6580588"/>
            <a:ext cx="2264608" cy="180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pic>
        <p:nvPicPr>
          <p:cNvPr id="12" name="Imagem 11">
            <a:extLst>
              <a:ext uri="{FF2B5EF4-FFF2-40B4-BE49-F238E27FC236}">
                <a16:creationId xmlns:a16="http://schemas.microsoft.com/office/drawing/2014/main" id="{2CF8DF77-4DF7-FA40-BE31-6A028DFBF2E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40800" y="1332465"/>
            <a:ext cx="3251200" cy="3251200"/>
          </a:xfrm>
          <a:prstGeom prst="rect">
            <a:avLst/>
          </a:prstGeom>
        </p:spPr>
      </p:pic>
      <p:pic>
        <p:nvPicPr>
          <p:cNvPr id="19" name="Imagem 18">
            <a:extLst>
              <a:ext uri="{FF2B5EF4-FFF2-40B4-BE49-F238E27FC236}">
                <a16:creationId xmlns:a16="http://schemas.microsoft.com/office/drawing/2014/main" id="{71C9CCE8-CE46-2543-BCEF-350ACD4BB96C}"/>
              </a:ext>
            </a:extLst>
          </p:cNvPr>
          <p:cNvPicPr>
            <a:picLocks noChangeAspect="1"/>
          </p:cNvPicPr>
          <p:nvPr/>
        </p:nvPicPr>
        <p:blipFill>
          <a:blip r:embed="rId4"/>
          <a:stretch>
            <a:fillRect/>
          </a:stretch>
        </p:blipFill>
        <p:spPr>
          <a:xfrm>
            <a:off x="1773977" y="4572504"/>
            <a:ext cx="8414257" cy="1897099"/>
          </a:xfrm>
          <a:prstGeom prst="rect">
            <a:avLst/>
          </a:prstGeom>
        </p:spPr>
      </p:pic>
      <p:sp>
        <p:nvSpPr>
          <p:cNvPr id="24" name="CaixaDeTexto 23">
            <a:extLst>
              <a:ext uri="{FF2B5EF4-FFF2-40B4-BE49-F238E27FC236}">
                <a16:creationId xmlns:a16="http://schemas.microsoft.com/office/drawing/2014/main" id="{FFB84569-B44D-AD42-986A-23406A83B798}"/>
              </a:ext>
            </a:extLst>
          </p:cNvPr>
          <p:cNvSpPr txBox="1"/>
          <p:nvPr/>
        </p:nvSpPr>
        <p:spPr>
          <a:xfrm>
            <a:off x="873551" y="1584932"/>
            <a:ext cx="5908250" cy="3416320"/>
          </a:xfrm>
          <a:prstGeom prst="rect">
            <a:avLst/>
          </a:prstGeom>
          <a:noFill/>
        </p:spPr>
        <p:txBody>
          <a:bodyPr wrap="square" rtlCol="0">
            <a:spAutoFit/>
          </a:bodyPr>
          <a:lstStyle/>
          <a:p>
            <a:pPr marL="342900" indent="-342900" algn="r" rtl="1">
              <a:buFont typeface="Arial" panose="020B0604020202020204" pitchFamily="34" charset="0"/>
              <a:buChar char="•"/>
            </a:pPr>
            <a:r>
              <a:rPr lang="fa-IR" sz="2400" dirty="0">
                <a:solidFill>
                  <a:schemeClr val="tx2"/>
                </a:solidFill>
                <a:cs typeface="B Nazanin" panose="00000400000000000000" pitchFamily="2" charset="-78"/>
              </a:rPr>
              <a:t>فرمانده حادثه و تیم فرماندهی </a:t>
            </a:r>
            <a:r>
              <a:rPr lang="en-US" sz="2400" dirty="0">
                <a:solidFill>
                  <a:schemeClr val="tx2"/>
                </a:solidFill>
                <a:cs typeface="B Nazanin" panose="00000400000000000000" pitchFamily="2" charset="-78"/>
              </a:rPr>
              <a:t>(ICT)</a:t>
            </a:r>
          </a:p>
          <a:p>
            <a:pPr marL="342900" indent="-342900" algn="r" rtl="1">
              <a:buFont typeface="Arial" panose="020B0604020202020204" pitchFamily="34" charset="0"/>
              <a:buChar char="•"/>
            </a:pPr>
            <a:r>
              <a:rPr lang="fa-IR" sz="2400" dirty="0">
                <a:solidFill>
                  <a:schemeClr val="tx2"/>
                </a:solidFill>
                <a:cs typeface="B Nazanin" panose="00000400000000000000" pitchFamily="2" charset="-78"/>
              </a:rPr>
              <a:t>وظایف و مسئولیت‌های اصلی:</a:t>
            </a:r>
          </a:p>
          <a:p>
            <a:pPr algn="r" rtl="1"/>
            <a:r>
              <a:rPr lang="fa-IR" sz="2400" dirty="0">
                <a:solidFill>
                  <a:schemeClr val="tx2"/>
                </a:solidFill>
                <a:cs typeface="B Nazanin" panose="00000400000000000000" pitchFamily="2" charset="-78"/>
              </a:rPr>
              <a:t>نظارت بر اجرای کلی طرح</a:t>
            </a:r>
            <a:br>
              <a:rPr lang="fa-IR" sz="2400" dirty="0">
                <a:solidFill>
                  <a:schemeClr val="tx2"/>
                </a:solidFill>
                <a:cs typeface="B Nazanin" panose="00000400000000000000" pitchFamily="2" charset="-78"/>
              </a:rPr>
            </a:br>
            <a:r>
              <a:rPr lang="fa-IR" sz="2400" dirty="0">
                <a:solidFill>
                  <a:schemeClr val="tx2"/>
                </a:solidFill>
                <a:cs typeface="B Nazanin" panose="00000400000000000000" pitchFamily="2" charset="-78"/>
              </a:rPr>
              <a:t>تصمیم‌گیری درباره فعال‌سازی مراحل مختلف طرح</a:t>
            </a:r>
            <a:br>
              <a:rPr lang="fa-IR" sz="2400" dirty="0">
                <a:solidFill>
                  <a:schemeClr val="tx2"/>
                </a:solidFill>
                <a:cs typeface="B Nazanin" panose="00000400000000000000" pitchFamily="2" charset="-78"/>
              </a:rPr>
            </a:br>
            <a:r>
              <a:rPr lang="fa-IR" sz="2400" dirty="0">
                <a:solidFill>
                  <a:schemeClr val="tx2"/>
                </a:solidFill>
                <a:cs typeface="B Nazanin" panose="00000400000000000000" pitchFamily="2" charset="-78"/>
              </a:rPr>
              <a:t>ارتباطات داخلی</a:t>
            </a:r>
            <a:br>
              <a:rPr lang="fa-IR" sz="2400" dirty="0">
                <a:solidFill>
                  <a:schemeClr val="tx2"/>
                </a:solidFill>
                <a:cs typeface="B Nazanin" panose="00000400000000000000" pitchFamily="2" charset="-78"/>
              </a:rPr>
            </a:br>
            <a:r>
              <a:rPr lang="fa-IR" sz="2400" dirty="0">
                <a:solidFill>
                  <a:schemeClr val="tx2"/>
                </a:solidFill>
                <a:cs typeface="B Nazanin" panose="00000400000000000000" pitchFamily="2" charset="-78"/>
              </a:rPr>
              <a:t>ارتباطات خارجی</a:t>
            </a:r>
            <a:br>
              <a:rPr lang="fa-IR" sz="2400" dirty="0">
                <a:solidFill>
                  <a:schemeClr val="tx2"/>
                </a:solidFill>
                <a:cs typeface="B Nazanin" panose="00000400000000000000" pitchFamily="2" charset="-78"/>
              </a:rPr>
            </a:br>
            <a:r>
              <a:rPr lang="fa-IR" sz="2400" dirty="0">
                <a:solidFill>
                  <a:schemeClr val="tx2"/>
                </a:solidFill>
                <a:cs typeface="B Nazanin" panose="00000400000000000000" pitchFamily="2" charset="-78"/>
              </a:rPr>
              <a:t>جلسه جمع‌بندی</a:t>
            </a:r>
            <a:r>
              <a:rPr lang="en-US" sz="2400" dirty="0">
                <a:solidFill>
                  <a:schemeClr val="tx2"/>
                </a:solidFill>
                <a:cs typeface="B Nazanin" panose="00000400000000000000" pitchFamily="2" charset="-78"/>
              </a:rPr>
              <a:t> (Debriefing) </a:t>
            </a:r>
            <a:r>
              <a:rPr lang="fa-IR" sz="2400" dirty="0">
                <a:solidFill>
                  <a:schemeClr val="tx2"/>
                </a:solidFill>
                <a:cs typeface="B Nazanin" panose="00000400000000000000" pitchFamily="2" charset="-78"/>
              </a:rPr>
              <a:t>و رسیدگی به پیامدهای روانی بر کارکنان</a:t>
            </a:r>
            <a:br>
              <a:rPr lang="fa-IR" sz="2400" dirty="0">
                <a:solidFill>
                  <a:schemeClr val="tx2"/>
                </a:solidFill>
                <a:cs typeface="B Nazanin" panose="00000400000000000000" pitchFamily="2" charset="-78"/>
              </a:rPr>
            </a:br>
            <a:r>
              <a:rPr lang="fa-IR" sz="2400" dirty="0">
                <a:solidFill>
                  <a:schemeClr val="tx2"/>
                </a:solidFill>
                <a:cs typeface="B Nazanin" panose="00000400000000000000" pitchFamily="2" charset="-78"/>
              </a:rPr>
              <a:t>استفاده از چک‌لیست‌ها</a:t>
            </a:r>
          </a:p>
        </p:txBody>
      </p:sp>
    </p:spTree>
    <p:extLst>
      <p:ext uri="{BB962C8B-B14F-4D97-AF65-F5344CB8AC3E}">
        <p14:creationId xmlns:p14="http://schemas.microsoft.com/office/powerpoint/2010/main" val="3149208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E812D72F-C0CA-44B7-8524-6C909FDFA6A4}"/>
              </a:ext>
            </a:extLst>
          </p:cNvPr>
          <p:cNvSpPr>
            <a:spLocks noGrp="1"/>
          </p:cNvSpPr>
          <p:nvPr>
            <p:ph type="sldNum" sz="quarter" idx="16"/>
          </p:nvPr>
        </p:nvSpPr>
        <p:spPr/>
        <p:txBody>
          <a:bodyPr/>
          <a:lstStyle/>
          <a:p>
            <a:fld id="{A74CE0EA-F3B5-4684-BA10-C594598FDB9C}" type="slidenum">
              <a:rPr lang="en-GB" noProof="0" smtClean="0"/>
              <a:pPr/>
              <a:t>20</a:t>
            </a:fld>
            <a:endParaRPr lang="en-GB" noProof="0"/>
          </a:p>
        </p:txBody>
      </p:sp>
      <p:sp>
        <p:nvSpPr>
          <p:cNvPr id="9" name="Titre 7">
            <a:extLst>
              <a:ext uri="{FF2B5EF4-FFF2-40B4-BE49-F238E27FC236}">
                <a16:creationId xmlns:a16="http://schemas.microsoft.com/office/drawing/2014/main" id="{E167E530-F74A-7A48-8AE8-6F04634C8668}"/>
              </a:ext>
            </a:extLst>
          </p:cNvPr>
          <p:cNvSpPr txBox="1">
            <a:spLocks/>
          </p:cNvSpPr>
          <p:nvPr/>
        </p:nvSpPr>
        <p:spPr bwMode="invGray">
          <a:xfrm>
            <a:off x="342296" y="305281"/>
            <a:ext cx="9202620" cy="720000"/>
          </a:xfrm>
          <a:prstGeom prst="rect">
            <a:avLst/>
          </a:prstGeom>
        </p:spPr>
        <p:txBody>
          <a:bodyPr vert="horz" lIns="18000" tIns="0" rIns="360000" bIns="0" rtlCol="0" anchor="b">
            <a:noAutofit/>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en-US" dirty="0">
                <a:solidFill>
                  <a:schemeClr val="accent1">
                    <a:lumMod val="75000"/>
                  </a:schemeClr>
                </a:solidFill>
              </a:rPr>
              <a:t>Decision making</a:t>
            </a:r>
          </a:p>
        </p:txBody>
      </p:sp>
      <p:sp>
        <p:nvSpPr>
          <p:cNvPr id="10" name="Retângulo 9">
            <a:extLst>
              <a:ext uri="{FF2B5EF4-FFF2-40B4-BE49-F238E27FC236}">
                <a16:creationId xmlns:a16="http://schemas.microsoft.com/office/drawing/2014/main" id="{4DF3EEB4-731B-D446-A773-3666A59863A1}"/>
              </a:ext>
            </a:extLst>
          </p:cNvPr>
          <p:cNvSpPr/>
          <p:nvPr/>
        </p:nvSpPr>
        <p:spPr>
          <a:xfrm>
            <a:off x="9899768" y="1890263"/>
            <a:ext cx="1184463" cy="2862322"/>
          </a:xfrm>
          <a:prstGeom prst="rect">
            <a:avLst/>
          </a:prstGeom>
          <a:noFill/>
        </p:spPr>
        <p:txBody>
          <a:bodyPr wrap="square" lIns="91440" tIns="45720" rIns="91440" bIns="45720">
            <a:spAutoFit/>
          </a:bodyPr>
          <a:lstStyle/>
          <a:p>
            <a:pPr algn="ctr"/>
            <a:r>
              <a:rPr lang="pt-PT" sz="18000" b="1" dirty="0">
                <a:ln w="0"/>
                <a:solidFill>
                  <a:schemeClr val="accent1">
                    <a:lumMod val="75000"/>
                  </a:schemeClr>
                </a:solidFill>
                <a:effectLst>
                  <a:outerShdw blurRad="38100" dist="25400" dir="5400000" algn="ctr" rotWithShape="0">
                    <a:srgbClr val="6E747A">
                      <a:alpha val="43000"/>
                    </a:srgbClr>
                  </a:outerShdw>
                </a:effectLst>
              </a:rPr>
              <a:t>!</a:t>
            </a:r>
          </a:p>
        </p:txBody>
      </p:sp>
      <p:sp>
        <p:nvSpPr>
          <p:cNvPr id="7" name="CaixaDeTexto 6">
            <a:extLst>
              <a:ext uri="{FF2B5EF4-FFF2-40B4-BE49-F238E27FC236}">
                <a16:creationId xmlns:a16="http://schemas.microsoft.com/office/drawing/2014/main" id="{0E2C418B-6CE1-E841-B6AF-C8A30836C84B}"/>
              </a:ext>
            </a:extLst>
          </p:cNvPr>
          <p:cNvSpPr txBox="1"/>
          <p:nvPr/>
        </p:nvSpPr>
        <p:spPr>
          <a:xfrm>
            <a:off x="2721312" y="2220528"/>
            <a:ext cx="6749375" cy="2477601"/>
          </a:xfrm>
          <a:prstGeom prst="rect">
            <a:avLst/>
          </a:prstGeom>
          <a:noFill/>
        </p:spPr>
        <p:txBody>
          <a:bodyPr wrap="square" rtlCol="0">
            <a:spAutoFit/>
          </a:bodyPr>
          <a:lstStyle/>
          <a:p>
            <a:pPr marL="285750" indent="-285750" algn="r" rtl="1">
              <a:lnSpc>
                <a:spcPct val="200000"/>
              </a:lnSpc>
              <a:buFont typeface="Arial" panose="020B0604020202020204" pitchFamily="34" charset="0"/>
              <a:buChar char="•"/>
            </a:pPr>
            <a:r>
              <a:rPr lang="fa-IR" sz="2000" b="1" dirty="0">
                <a:solidFill>
                  <a:schemeClr val="tx2"/>
                </a:solidFill>
                <a:cs typeface="B Nazanin" panose="00000400000000000000" pitchFamily="2" charset="-78"/>
              </a:rPr>
              <a:t>به‌دلیل وقوع انفجار بمب، شما فقط ۱۰ دقیقه قبل پلن مدیریت بحران بخش اورژانس</a:t>
            </a:r>
            <a:r>
              <a:rPr lang="en-US" sz="2000" b="1" dirty="0">
                <a:solidFill>
                  <a:schemeClr val="tx2"/>
                </a:solidFill>
                <a:cs typeface="B Nazanin" panose="00000400000000000000" pitchFamily="2" charset="-78"/>
              </a:rPr>
              <a:t>(EU MCM) </a:t>
            </a:r>
            <a:r>
              <a:rPr lang="fa-IR" sz="2000" b="1" dirty="0">
                <a:solidFill>
                  <a:schemeClr val="tx2"/>
                </a:solidFill>
                <a:cs typeface="B Nazanin" panose="00000400000000000000" pitchFamily="2" charset="-78"/>
              </a:rPr>
              <a:t> را فعال کرده‌اید.</a:t>
            </a:r>
            <a:br>
              <a:rPr lang="fa-IR" sz="2000" b="1" dirty="0">
                <a:solidFill>
                  <a:schemeClr val="tx2"/>
                </a:solidFill>
                <a:cs typeface="B Nazanin" panose="00000400000000000000" pitchFamily="2" charset="-78"/>
              </a:rPr>
            </a:br>
            <a:r>
              <a:rPr lang="fa-IR" sz="2000" b="1" dirty="0">
                <a:solidFill>
                  <a:schemeClr val="tx2"/>
                </a:solidFill>
                <a:cs typeface="B Nazanin" panose="00000400000000000000" pitchFamily="2" charset="-78"/>
              </a:rPr>
              <a:t>خبرگزاری‌های محلی با تلفن شخصی شما تماس می‌گیرند و درخواست اطلاعات درباره تعداد و نوع مصدومان دارند.</a:t>
            </a:r>
            <a:endParaRPr lang="en-GB" sz="2000" b="1" dirty="0">
              <a:solidFill>
                <a:schemeClr val="tx2"/>
              </a:solidFill>
              <a:cs typeface="B Nazanin" panose="00000400000000000000" pitchFamily="2" charset="-78"/>
            </a:endParaRPr>
          </a:p>
        </p:txBody>
      </p:sp>
      <p:sp>
        <p:nvSpPr>
          <p:cNvPr id="8" name="Retângulo 7">
            <a:extLst>
              <a:ext uri="{FF2B5EF4-FFF2-40B4-BE49-F238E27FC236}">
                <a16:creationId xmlns:a16="http://schemas.microsoft.com/office/drawing/2014/main" id="{48F3AAB5-719E-E74C-9D31-FBD4322C02AD}"/>
              </a:ext>
            </a:extLst>
          </p:cNvPr>
          <p:cNvSpPr/>
          <p:nvPr/>
        </p:nvSpPr>
        <p:spPr>
          <a:xfrm>
            <a:off x="1107769" y="1890263"/>
            <a:ext cx="1184463" cy="2862322"/>
          </a:xfrm>
          <a:prstGeom prst="rect">
            <a:avLst/>
          </a:prstGeom>
          <a:noFill/>
        </p:spPr>
        <p:txBody>
          <a:bodyPr wrap="square" lIns="91440" tIns="45720" rIns="91440" bIns="45720">
            <a:spAutoFit/>
          </a:bodyPr>
          <a:lstStyle/>
          <a:p>
            <a:pPr algn="ctr"/>
            <a:r>
              <a:rPr lang="pt-PT" sz="18000" b="1" dirty="0">
                <a:ln w="0"/>
                <a:solidFill>
                  <a:schemeClr val="accent1">
                    <a:lumMod val="75000"/>
                  </a:schemeClr>
                </a:solidFill>
                <a:effectLst>
                  <a:outerShdw blurRad="38100" dist="25400" dir="5400000" algn="ctr" rotWithShape="0">
                    <a:srgbClr val="6E747A">
                      <a:alpha val="43000"/>
                    </a:srgbClr>
                  </a:outerShdw>
                </a:effectLst>
              </a:rPr>
              <a:t>4</a:t>
            </a:r>
          </a:p>
        </p:txBody>
      </p:sp>
      <p:sp>
        <p:nvSpPr>
          <p:cNvPr id="2" name="CaixaDeTexto 1">
            <a:extLst>
              <a:ext uri="{FF2B5EF4-FFF2-40B4-BE49-F238E27FC236}">
                <a16:creationId xmlns:a16="http://schemas.microsoft.com/office/drawing/2014/main" id="{AD7CF6D2-9C38-C148-8CDE-148FE867AD3E}"/>
              </a:ext>
            </a:extLst>
          </p:cNvPr>
          <p:cNvSpPr txBox="1"/>
          <p:nvPr/>
        </p:nvSpPr>
        <p:spPr>
          <a:xfrm>
            <a:off x="3742277" y="4752585"/>
            <a:ext cx="4707443" cy="646331"/>
          </a:xfrm>
          <a:prstGeom prst="rect">
            <a:avLst/>
          </a:prstGeom>
          <a:solidFill>
            <a:srgbClr val="FFFF00"/>
          </a:solidFill>
        </p:spPr>
        <p:txBody>
          <a:bodyPr wrap="none" rtlCol="0">
            <a:spAutoFit/>
          </a:bodyPr>
          <a:lstStyle/>
          <a:p>
            <a:r>
              <a:rPr lang="en-GB" sz="3600" b="1" dirty="0"/>
              <a:t>WHAT DO YOU DO ?</a:t>
            </a:r>
          </a:p>
        </p:txBody>
      </p:sp>
      <p:pic>
        <p:nvPicPr>
          <p:cNvPr id="11" name="Gráfico 10" descr="Despertador">
            <a:extLst>
              <a:ext uri="{FF2B5EF4-FFF2-40B4-BE49-F238E27FC236}">
                <a16:creationId xmlns:a16="http://schemas.microsoft.com/office/drawing/2014/main" id="{8AAEA9C3-0088-664A-9B98-51EB86958F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16562" y="353532"/>
            <a:ext cx="914400" cy="914400"/>
          </a:xfrm>
          <a:prstGeom prst="rect">
            <a:avLst/>
          </a:prstGeom>
        </p:spPr>
      </p:pic>
      <p:sp>
        <p:nvSpPr>
          <p:cNvPr id="13" name="CaixaDeTexto 12">
            <a:extLst>
              <a:ext uri="{FF2B5EF4-FFF2-40B4-BE49-F238E27FC236}">
                <a16:creationId xmlns:a16="http://schemas.microsoft.com/office/drawing/2014/main" id="{2195F4BF-BE9C-A244-8ADA-F3BEB7FE90E4}"/>
              </a:ext>
            </a:extLst>
          </p:cNvPr>
          <p:cNvSpPr txBox="1"/>
          <p:nvPr/>
        </p:nvSpPr>
        <p:spPr>
          <a:xfrm>
            <a:off x="4030962" y="490955"/>
            <a:ext cx="1524776" cy="707886"/>
          </a:xfrm>
          <a:prstGeom prst="rect">
            <a:avLst/>
          </a:prstGeom>
          <a:noFill/>
        </p:spPr>
        <p:txBody>
          <a:bodyPr wrap="none" rtlCol="0">
            <a:spAutoFit/>
          </a:bodyPr>
          <a:lstStyle/>
          <a:p>
            <a:r>
              <a:rPr lang="en-GB" sz="4000" b="1" dirty="0"/>
              <a:t>1 min</a:t>
            </a:r>
          </a:p>
        </p:txBody>
      </p:sp>
    </p:spTree>
    <p:extLst>
      <p:ext uri="{BB962C8B-B14F-4D97-AF65-F5344CB8AC3E}">
        <p14:creationId xmlns:p14="http://schemas.microsoft.com/office/powerpoint/2010/main" val="42060674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E812D72F-C0CA-44B7-8524-6C909FDFA6A4}"/>
              </a:ext>
            </a:extLst>
          </p:cNvPr>
          <p:cNvSpPr>
            <a:spLocks noGrp="1"/>
          </p:cNvSpPr>
          <p:nvPr>
            <p:ph type="sldNum" sz="quarter" idx="16"/>
          </p:nvPr>
        </p:nvSpPr>
        <p:spPr/>
        <p:txBody>
          <a:bodyPr/>
          <a:lstStyle/>
          <a:p>
            <a:fld id="{A74CE0EA-F3B5-4684-BA10-C594598FDB9C}" type="slidenum">
              <a:rPr lang="en-GB" noProof="0" smtClean="0"/>
              <a:pPr/>
              <a:t>21</a:t>
            </a:fld>
            <a:endParaRPr lang="en-GB" noProof="0"/>
          </a:p>
        </p:txBody>
      </p:sp>
      <p:sp>
        <p:nvSpPr>
          <p:cNvPr id="9" name="Titre 7">
            <a:extLst>
              <a:ext uri="{FF2B5EF4-FFF2-40B4-BE49-F238E27FC236}">
                <a16:creationId xmlns:a16="http://schemas.microsoft.com/office/drawing/2014/main" id="{E167E530-F74A-7A48-8AE8-6F04634C8668}"/>
              </a:ext>
            </a:extLst>
          </p:cNvPr>
          <p:cNvSpPr txBox="1">
            <a:spLocks/>
          </p:cNvSpPr>
          <p:nvPr/>
        </p:nvSpPr>
        <p:spPr bwMode="invGray">
          <a:xfrm>
            <a:off x="342296" y="305281"/>
            <a:ext cx="9202620" cy="720000"/>
          </a:xfrm>
          <a:prstGeom prst="rect">
            <a:avLst/>
          </a:prstGeom>
        </p:spPr>
        <p:txBody>
          <a:bodyPr vert="horz" lIns="18000" tIns="0" rIns="360000" bIns="0" rtlCol="0" anchor="b">
            <a:noAutofit/>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en-US" dirty="0">
                <a:solidFill>
                  <a:schemeClr val="accent1">
                    <a:lumMod val="75000"/>
                  </a:schemeClr>
                </a:solidFill>
              </a:rPr>
              <a:t>Decision making</a:t>
            </a:r>
          </a:p>
        </p:txBody>
      </p:sp>
      <p:sp>
        <p:nvSpPr>
          <p:cNvPr id="10" name="Retângulo 9">
            <a:extLst>
              <a:ext uri="{FF2B5EF4-FFF2-40B4-BE49-F238E27FC236}">
                <a16:creationId xmlns:a16="http://schemas.microsoft.com/office/drawing/2014/main" id="{4DF3EEB4-731B-D446-A773-3666A59863A1}"/>
              </a:ext>
            </a:extLst>
          </p:cNvPr>
          <p:cNvSpPr/>
          <p:nvPr/>
        </p:nvSpPr>
        <p:spPr>
          <a:xfrm>
            <a:off x="9899768" y="1890263"/>
            <a:ext cx="1184463" cy="2862322"/>
          </a:xfrm>
          <a:prstGeom prst="rect">
            <a:avLst/>
          </a:prstGeom>
          <a:noFill/>
        </p:spPr>
        <p:txBody>
          <a:bodyPr wrap="square" lIns="91440" tIns="45720" rIns="91440" bIns="45720">
            <a:spAutoFit/>
          </a:bodyPr>
          <a:lstStyle/>
          <a:p>
            <a:pPr algn="ctr"/>
            <a:r>
              <a:rPr lang="pt-PT" sz="18000" b="1" dirty="0">
                <a:ln w="0"/>
                <a:solidFill>
                  <a:schemeClr val="accent1">
                    <a:lumMod val="75000"/>
                  </a:schemeClr>
                </a:solidFill>
                <a:effectLst>
                  <a:outerShdw blurRad="38100" dist="25400" dir="5400000" algn="ctr" rotWithShape="0">
                    <a:srgbClr val="6E747A">
                      <a:alpha val="43000"/>
                    </a:srgbClr>
                  </a:outerShdw>
                </a:effectLst>
              </a:rPr>
              <a:t>!</a:t>
            </a:r>
          </a:p>
        </p:txBody>
      </p:sp>
      <p:sp>
        <p:nvSpPr>
          <p:cNvPr id="7" name="CaixaDeTexto 6">
            <a:extLst>
              <a:ext uri="{FF2B5EF4-FFF2-40B4-BE49-F238E27FC236}">
                <a16:creationId xmlns:a16="http://schemas.microsoft.com/office/drawing/2014/main" id="{0E2C418B-6CE1-E841-B6AF-C8A30836C84B}"/>
              </a:ext>
            </a:extLst>
          </p:cNvPr>
          <p:cNvSpPr txBox="1"/>
          <p:nvPr/>
        </p:nvSpPr>
        <p:spPr>
          <a:xfrm>
            <a:off x="2721312" y="2220528"/>
            <a:ext cx="6749375" cy="2262158"/>
          </a:xfrm>
          <a:prstGeom prst="rect">
            <a:avLst/>
          </a:prstGeom>
          <a:noFill/>
        </p:spPr>
        <p:txBody>
          <a:bodyPr wrap="square" rtlCol="0">
            <a:spAutoFit/>
          </a:bodyPr>
          <a:lstStyle/>
          <a:p>
            <a:pPr algn="r" rtl="1">
              <a:lnSpc>
                <a:spcPct val="150000"/>
              </a:lnSpc>
            </a:pPr>
            <a:r>
              <a:rPr lang="fa-IR" sz="2400" b="1" dirty="0">
                <a:solidFill>
                  <a:schemeClr val="tx2"/>
                </a:solidFill>
                <a:cs typeface="B Nazanin" panose="00000400000000000000" pitchFamily="2" charset="-78"/>
              </a:rPr>
              <a:t>«طرح مدیریت بحران اورژانس فعال شده است. بخش اورژانس مملو از مجروحان است. خانواده‌هایی که پشت درهای اورژانس متوقف شده‌اند، از بیمارستان درخواست اطلاعات درباره بستگان خود دارند. آن‌ها به‌تدریج پرخاشگر و خشن می‌شوند.»</a:t>
            </a:r>
          </a:p>
        </p:txBody>
      </p:sp>
      <p:sp>
        <p:nvSpPr>
          <p:cNvPr id="8" name="Retângulo 7">
            <a:extLst>
              <a:ext uri="{FF2B5EF4-FFF2-40B4-BE49-F238E27FC236}">
                <a16:creationId xmlns:a16="http://schemas.microsoft.com/office/drawing/2014/main" id="{48F3AAB5-719E-E74C-9D31-FBD4322C02AD}"/>
              </a:ext>
            </a:extLst>
          </p:cNvPr>
          <p:cNvSpPr/>
          <p:nvPr/>
        </p:nvSpPr>
        <p:spPr>
          <a:xfrm>
            <a:off x="1107769" y="1890263"/>
            <a:ext cx="1184463" cy="2862322"/>
          </a:xfrm>
          <a:prstGeom prst="rect">
            <a:avLst/>
          </a:prstGeom>
          <a:noFill/>
        </p:spPr>
        <p:txBody>
          <a:bodyPr wrap="square" lIns="91440" tIns="45720" rIns="91440" bIns="45720">
            <a:spAutoFit/>
          </a:bodyPr>
          <a:lstStyle/>
          <a:p>
            <a:pPr algn="ctr"/>
            <a:r>
              <a:rPr lang="pt-PT" sz="18000" b="1" dirty="0">
                <a:ln w="0"/>
                <a:solidFill>
                  <a:schemeClr val="accent1">
                    <a:lumMod val="75000"/>
                  </a:schemeClr>
                </a:solidFill>
                <a:effectLst>
                  <a:outerShdw blurRad="38100" dist="25400" dir="5400000" algn="ctr" rotWithShape="0">
                    <a:srgbClr val="6E747A">
                      <a:alpha val="43000"/>
                    </a:srgbClr>
                  </a:outerShdw>
                </a:effectLst>
              </a:rPr>
              <a:t>5</a:t>
            </a:r>
          </a:p>
        </p:txBody>
      </p:sp>
      <p:sp>
        <p:nvSpPr>
          <p:cNvPr id="2" name="CaixaDeTexto 1">
            <a:extLst>
              <a:ext uri="{FF2B5EF4-FFF2-40B4-BE49-F238E27FC236}">
                <a16:creationId xmlns:a16="http://schemas.microsoft.com/office/drawing/2014/main" id="{AD7CF6D2-9C38-C148-8CDE-148FE867AD3E}"/>
              </a:ext>
            </a:extLst>
          </p:cNvPr>
          <p:cNvSpPr txBox="1"/>
          <p:nvPr/>
        </p:nvSpPr>
        <p:spPr>
          <a:xfrm>
            <a:off x="3742277" y="4752585"/>
            <a:ext cx="4707443" cy="646331"/>
          </a:xfrm>
          <a:prstGeom prst="rect">
            <a:avLst/>
          </a:prstGeom>
          <a:solidFill>
            <a:srgbClr val="FFFF00"/>
          </a:solidFill>
        </p:spPr>
        <p:txBody>
          <a:bodyPr wrap="none" rtlCol="0">
            <a:spAutoFit/>
          </a:bodyPr>
          <a:lstStyle/>
          <a:p>
            <a:r>
              <a:rPr lang="en-GB" sz="3600" b="1" dirty="0"/>
              <a:t>WHAT DO YOU DO ?</a:t>
            </a:r>
          </a:p>
        </p:txBody>
      </p:sp>
      <p:pic>
        <p:nvPicPr>
          <p:cNvPr id="11" name="Gráfico 10" descr="Despertador">
            <a:extLst>
              <a:ext uri="{FF2B5EF4-FFF2-40B4-BE49-F238E27FC236}">
                <a16:creationId xmlns:a16="http://schemas.microsoft.com/office/drawing/2014/main" id="{1C40B7BA-76C6-494E-8331-B2E959A9DD6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16562" y="353532"/>
            <a:ext cx="914400" cy="914400"/>
          </a:xfrm>
          <a:prstGeom prst="rect">
            <a:avLst/>
          </a:prstGeom>
        </p:spPr>
      </p:pic>
      <p:sp>
        <p:nvSpPr>
          <p:cNvPr id="13" name="CaixaDeTexto 12">
            <a:extLst>
              <a:ext uri="{FF2B5EF4-FFF2-40B4-BE49-F238E27FC236}">
                <a16:creationId xmlns:a16="http://schemas.microsoft.com/office/drawing/2014/main" id="{4E2FE8BB-8230-0E4A-B4FC-AE6D00B3C784}"/>
              </a:ext>
            </a:extLst>
          </p:cNvPr>
          <p:cNvSpPr txBox="1"/>
          <p:nvPr/>
        </p:nvSpPr>
        <p:spPr>
          <a:xfrm>
            <a:off x="4030962" y="490955"/>
            <a:ext cx="1524776" cy="707886"/>
          </a:xfrm>
          <a:prstGeom prst="rect">
            <a:avLst/>
          </a:prstGeom>
          <a:noFill/>
        </p:spPr>
        <p:txBody>
          <a:bodyPr wrap="none" rtlCol="0">
            <a:spAutoFit/>
          </a:bodyPr>
          <a:lstStyle/>
          <a:p>
            <a:r>
              <a:rPr lang="en-GB" sz="4000" b="1" dirty="0"/>
              <a:t>1 min</a:t>
            </a:r>
          </a:p>
        </p:txBody>
      </p:sp>
    </p:spTree>
    <p:extLst>
      <p:ext uri="{BB962C8B-B14F-4D97-AF65-F5344CB8AC3E}">
        <p14:creationId xmlns:p14="http://schemas.microsoft.com/office/powerpoint/2010/main" val="34177164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E812D72F-C0CA-44B7-8524-6C909FDFA6A4}"/>
              </a:ext>
            </a:extLst>
          </p:cNvPr>
          <p:cNvSpPr>
            <a:spLocks noGrp="1"/>
          </p:cNvSpPr>
          <p:nvPr>
            <p:ph type="sldNum" sz="quarter" idx="16"/>
          </p:nvPr>
        </p:nvSpPr>
        <p:spPr/>
        <p:txBody>
          <a:bodyPr/>
          <a:lstStyle/>
          <a:p>
            <a:fld id="{A74CE0EA-F3B5-4684-BA10-C594598FDB9C}" type="slidenum">
              <a:rPr lang="en-GB" noProof="0" smtClean="0"/>
              <a:pPr/>
              <a:t>22</a:t>
            </a:fld>
            <a:endParaRPr lang="en-GB" noProof="0"/>
          </a:p>
        </p:txBody>
      </p:sp>
      <p:sp>
        <p:nvSpPr>
          <p:cNvPr id="9" name="Titre 7">
            <a:extLst>
              <a:ext uri="{FF2B5EF4-FFF2-40B4-BE49-F238E27FC236}">
                <a16:creationId xmlns:a16="http://schemas.microsoft.com/office/drawing/2014/main" id="{E167E530-F74A-7A48-8AE8-6F04634C8668}"/>
              </a:ext>
            </a:extLst>
          </p:cNvPr>
          <p:cNvSpPr txBox="1">
            <a:spLocks/>
          </p:cNvSpPr>
          <p:nvPr/>
        </p:nvSpPr>
        <p:spPr bwMode="invGray">
          <a:xfrm>
            <a:off x="342296" y="305281"/>
            <a:ext cx="9202620" cy="720000"/>
          </a:xfrm>
          <a:prstGeom prst="rect">
            <a:avLst/>
          </a:prstGeom>
        </p:spPr>
        <p:txBody>
          <a:bodyPr vert="horz" lIns="18000" tIns="0" rIns="360000" bIns="0" rtlCol="0" anchor="b">
            <a:noAutofit/>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en-US" dirty="0">
                <a:solidFill>
                  <a:schemeClr val="accent1">
                    <a:lumMod val="75000"/>
                  </a:schemeClr>
                </a:solidFill>
              </a:rPr>
              <a:t>Decision making</a:t>
            </a:r>
          </a:p>
        </p:txBody>
      </p:sp>
      <p:sp>
        <p:nvSpPr>
          <p:cNvPr id="10" name="Retângulo 9">
            <a:extLst>
              <a:ext uri="{FF2B5EF4-FFF2-40B4-BE49-F238E27FC236}">
                <a16:creationId xmlns:a16="http://schemas.microsoft.com/office/drawing/2014/main" id="{4DF3EEB4-731B-D446-A773-3666A59863A1}"/>
              </a:ext>
            </a:extLst>
          </p:cNvPr>
          <p:cNvSpPr/>
          <p:nvPr/>
        </p:nvSpPr>
        <p:spPr>
          <a:xfrm>
            <a:off x="9899768" y="1890263"/>
            <a:ext cx="1184463" cy="2862322"/>
          </a:xfrm>
          <a:prstGeom prst="rect">
            <a:avLst/>
          </a:prstGeom>
          <a:noFill/>
        </p:spPr>
        <p:txBody>
          <a:bodyPr wrap="square" lIns="91440" tIns="45720" rIns="91440" bIns="45720">
            <a:spAutoFit/>
          </a:bodyPr>
          <a:lstStyle/>
          <a:p>
            <a:pPr algn="ctr"/>
            <a:r>
              <a:rPr lang="pt-PT" sz="18000" b="1" dirty="0">
                <a:ln w="0"/>
                <a:solidFill>
                  <a:schemeClr val="accent1">
                    <a:lumMod val="75000"/>
                  </a:schemeClr>
                </a:solidFill>
                <a:effectLst>
                  <a:outerShdw blurRad="38100" dist="25400" dir="5400000" algn="ctr" rotWithShape="0">
                    <a:srgbClr val="6E747A">
                      <a:alpha val="43000"/>
                    </a:srgbClr>
                  </a:outerShdw>
                </a:effectLst>
              </a:rPr>
              <a:t>!</a:t>
            </a:r>
          </a:p>
        </p:txBody>
      </p:sp>
      <p:sp>
        <p:nvSpPr>
          <p:cNvPr id="7" name="CaixaDeTexto 6">
            <a:extLst>
              <a:ext uri="{FF2B5EF4-FFF2-40B4-BE49-F238E27FC236}">
                <a16:creationId xmlns:a16="http://schemas.microsoft.com/office/drawing/2014/main" id="{0E2C418B-6CE1-E841-B6AF-C8A30836C84B}"/>
              </a:ext>
            </a:extLst>
          </p:cNvPr>
          <p:cNvSpPr txBox="1"/>
          <p:nvPr/>
        </p:nvSpPr>
        <p:spPr>
          <a:xfrm>
            <a:off x="2721312" y="2220528"/>
            <a:ext cx="6749375" cy="1938992"/>
          </a:xfrm>
          <a:prstGeom prst="rect">
            <a:avLst/>
          </a:prstGeom>
          <a:noFill/>
        </p:spPr>
        <p:txBody>
          <a:bodyPr wrap="square" rtlCol="0">
            <a:spAutoFit/>
          </a:bodyPr>
          <a:lstStyle/>
          <a:p>
            <a:pPr algn="r" rtl="1"/>
            <a:r>
              <a:rPr lang="fa-IR" sz="2400" b="1" dirty="0">
                <a:solidFill>
                  <a:schemeClr val="tx2"/>
                </a:solidFill>
                <a:cs typeface="B Nazanin" panose="00000400000000000000" pitchFamily="2" charset="-78"/>
              </a:rPr>
              <a:t>«طرح مدیریت حوادث </a:t>
            </a:r>
            <a:r>
              <a:rPr lang="en-US" sz="2400" b="1" dirty="0">
                <a:solidFill>
                  <a:schemeClr val="tx2"/>
                </a:solidFill>
                <a:cs typeface="B Nazanin" panose="00000400000000000000" pitchFamily="2" charset="-78"/>
              </a:rPr>
              <a:t> (MCM) </a:t>
            </a:r>
            <a:r>
              <a:rPr lang="fa-IR" sz="2400" b="1" dirty="0">
                <a:solidFill>
                  <a:schemeClr val="tx2"/>
                </a:solidFill>
                <a:cs typeface="B Nazanin" panose="00000400000000000000" pitchFamily="2" charset="-78"/>
              </a:rPr>
              <a:t>فعال شده است. پنج بیمار بحرانی در اتاق عمل منتظر جراحی هستند، اما تنها جراح موجود در حال حاضر مشغول انجام یک عمل فتق روی تنها تخت عمل قابل استفاده است، و این جراحی را تازه تحت بی‌حسی ناحیه‌ای شروع کرده است.»</a:t>
            </a:r>
          </a:p>
        </p:txBody>
      </p:sp>
      <p:sp>
        <p:nvSpPr>
          <p:cNvPr id="8" name="Retângulo 7">
            <a:extLst>
              <a:ext uri="{FF2B5EF4-FFF2-40B4-BE49-F238E27FC236}">
                <a16:creationId xmlns:a16="http://schemas.microsoft.com/office/drawing/2014/main" id="{48F3AAB5-719E-E74C-9D31-FBD4322C02AD}"/>
              </a:ext>
            </a:extLst>
          </p:cNvPr>
          <p:cNvSpPr/>
          <p:nvPr/>
        </p:nvSpPr>
        <p:spPr>
          <a:xfrm>
            <a:off x="1107769" y="1890263"/>
            <a:ext cx="1184463" cy="2862322"/>
          </a:xfrm>
          <a:prstGeom prst="rect">
            <a:avLst/>
          </a:prstGeom>
          <a:noFill/>
        </p:spPr>
        <p:txBody>
          <a:bodyPr wrap="square" lIns="91440" tIns="45720" rIns="91440" bIns="45720">
            <a:spAutoFit/>
          </a:bodyPr>
          <a:lstStyle/>
          <a:p>
            <a:pPr algn="ctr"/>
            <a:r>
              <a:rPr lang="pt-PT" sz="18000" b="1" dirty="0">
                <a:ln w="0"/>
                <a:solidFill>
                  <a:schemeClr val="accent1">
                    <a:lumMod val="75000"/>
                  </a:schemeClr>
                </a:solidFill>
                <a:effectLst>
                  <a:outerShdw blurRad="38100" dist="25400" dir="5400000" algn="ctr" rotWithShape="0">
                    <a:srgbClr val="6E747A">
                      <a:alpha val="43000"/>
                    </a:srgbClr>
                  </a:outerShdw>
                </a:effectLst>
              </a:rPr>
              <a:t>6</a:t>
            </a:r>
          </a:p>
        </p:txBody>
      </p:sp>
      <p:sp>
        <p:nvSpPr>
          <p:cNvPr id="2" name="CaixaDeTexto 1">
            <a:extLst>
              <a:ext uri="{FF2B5EF4-FFF2-40B4-BE49-F238E27FC236}">
                <a16:creationId xmlns:a16="http://schemas.microsoft.com/office/drawing/2014/main" id="{AD7CF6D2-9C38-C148-8CDE-148FE867AD3E}"/>
              </a:ext>
            </a:extLst>
          </p:cNvPr>
          <p:cNvSpPr txBox="1"/>
          <p:nvPr/>
        </p:nvSpPr>
        <p:spPr>
          <a:xfrm>
            <a:off x="3742277" y="4752585"/>
            <a:ext cx="4707443" cy="646331"/>
          </a:xfrm>
          <a:prstGeom prst="rect">
            <a:avLst/>
          </a:prstGeom>
          <a:solidFill>
            <a:srgbClr val="FFFF00"/>
          </a:solidFill>
        </p:spPr>
        <p:txBody>
          <a:bodyPr wrap="none" rtlCol="0">
            <a:spAutoFit/>
          </a:bodyPr>
          <a:lstStyle/>
          <a:p>
            <a:r>
              <a:rPr lang="en-GB" sz="3600" b="1" dirty="0"/>
              <a:t>WHAT DO YOU DO ?</a:t>
            </a:r>
          </a:p>
        </p:txBody>
      </p:sp>
      <p:pic>
        <p:nvPicPr>
          <p:cNvPr id="11" name="Gráfico 10" descr="Despertador">
            <a:extLst>
              <a:ext uri="{FF2B5EF4-FFF2-40B4-BE49-F238E27FC236}">
                <a16:creationId xmlns:a16="http://schemas.microsoft.com/office/drawing/2014/main" id="{48D4BD23-02F4-8F4E-9A71-EEB0D80E9D6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16562" y="353532"/>
            <a:ext cx="914400" cy="914400"/>
          </a:xfrm>
          <a:prstGeom prst="rect">
            <a:avLst/>
          </a:prstGeom>
        </p:spPr>
      </p:pic>
      <p:sp>
        <p:nvSpPr>
          <p:cNvPr id="13" name="CaixaDeTexto 12">
            <a:extLst>
              <a:ext uri="{FF2B5EF4-FFF2-40B4-BE49-F238E27FC236}">
                <a16:creationId xmlns:a16="http://schemas.microsoft.com/office/drawing/2014/main" id="{3CFF5F3D-B077-B24D-B902-15736DE0BA7B}"/>
              </a:ext>
            </a:extLst>
          </p:cNvPr>
          <p:cNvSpPr txBox="1"/>
          <p:nvPr/>
        </p:nvSpPr>
        <p:spPr>
          <a:xfrm>
            <a:off x="4030962" y="490955"/>
            <a:ext cx="1524776" cy="707886"/>
          </a:xfrm>
          <a:prstGeom prst="rect">
            <a:avLst/>
          </a:prstGeom>
          <a:noFill/>
        </p:spPr>
        <p:txBody>
          <a:bodyPr wrap="none" rtlCol="0">
            <a:spAutoFit/>
          </a:bodyPr>
          <a:lstStyle/>
          <a:p>
            <a:r>
              <a:rPr lang="en-GB" sz="4000" b="1" dirty="0"/>
              <a:t>1 min</a:t>
            </a:r>
          </a:p>
        </p:txBody>
      </p:sp>
    </p:spTree>
    <p:extLst>
      <p:ext uri="{BB962C8B-B14F-4D97-AF65-F5344CB8AC3E}">
        <p14:creationId xmlns:p14="http://schemas.microsoft.com/office/powerpoint/2010/main" val="11078627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E812D72F-C0CA-44B7-8524-6C909FDFA6A4}"/>
              </a:ext>
            </a:extLst>
          </p:cNvPr>
          <p:cNvSpPr>
            <a:spLocks noGrp="1"/>
          </p:cNvSpPr>
          <p:nvPr>
            <p:ph type="sldNum" sz="quarter" idx="16"/>
          </p:nvPr>
        </p:nvSpPr>
        <p:spPr/>
        <p:txBody>
          <a:bodyPr/>
          <a:lstStyle/>
          <a:p>
            <a:fld id="{A74CE0EA-F3B5-4684-BA10-C594598FDB9C}" type="slidenum">
              <a:rPr lang="en-GB" noProof="0" smtClean="0"/>
              <a:pPr/>
              <a:t>23</a:t>
            </a:fld>
            <a:endParaRPr lang="en-GB" noProof="0"/>
          </a:p>
        </p:txBody>
      </p:sp>
      <p:sp>
        <p:nvSpPr>
          <p:cNvPr id="9" name="Titre 7">
            <a:extLst>
              <a:ext uri="{FF2B5EF4-FFF2-40B4-BE49-F238E27FC236}">
                <a16:creationId xmlns:a16="http://schemas.microsoft.com/office/drawing/2014/main" id="{E167E530-F74A-7A48-8AE8-6F04634C8668}"/>
              </a:ext>
            </a:extLst>
          </p:cNvPr>
          <p:cNvSpPr txBox="1">
            <a:spLocks/>
          </p:cNvSpPr>
          <p:nvPr/>
        </p:nvSpPr>
        <p:spPr bwMode="invGray">
          <a:xfrm>
            <a:off x="342296" y="305281"/>
            <a:ext cx="9202620" cy="720000"/>
          </a:xfrm>
          <a:prstGeom prst="rect">
            <a:avLst/>
          </a:prstGeom>
        </p:spPr>
        <p:txBody>
          <a:bodyPr vert="horz" lIns="18000" tIns="0" rIns="360000" bIns="0" rtlCol="0" anchor="b">
            <a:noAutofit/>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en-US" dirty="0">
                <a:solidFill>
                  <a:schemeClr val="accent1">
                    <a:lumMod val="75000"/>
                  </a:schemeClr>
                </a:solidFill>
              </a:rPr>
              <a:t>Decision making</a:t>
            </a:r>
          </a:p>
        </p:txBody>
      </p:sp>
      <p:sp>
        <p:nvSpPr>
          <p:cNvPr id="10" name="Retângulo 9">
            <a:extLst>
              <a:ext uri="{FF2B5EF4-FFF2-40B4-BE49-F238E27FC236}">
                <a16:creationId xmlns:a16="http://schemas.microsoft.com/office/drawing/2014/main" id="{4DF3EEB4-731B-D446-A773-3666A59863A1}"/>
              </a:ext>
            </a:extLst>
          </p:cNvPr>
          <p:cNvSpPr/>
          <p:nvPr/>
        </p:nvSpPr>
        <p:spPr>
          <a:xfrm>
            <a:off x="9899768" y="1890263"/>
            <a:ext cx="1184463" cy="2862322"/>
          </a:xfrm>
          <a:prstGeom prst="rect">
            <a:avLst/>
          </a:prstGeom>
          <a:noFill/>
        </p:spPr>
        <p:txBody>
          <a:bodyPr wrap="square" lIns="91440" tIns="45720" rIns="91440" bIns="45720">
            <a:spAutoFit/>
          </a:bodyPr>
          <a:lstStyle/>
          <a:p>
            <a:pPr algn="ctr"/>
            <a:r>
              <a:rPr lang="pt-PT" sz="18000" b="1" dirty="0">
                <a:ln w="0"/>
                <a:solidFill>
                  <a:schemeClr val="accent1">
                    <a:lumMod val="75000"/>
                  </a:schemeClr>
                </a:solidFill>
                <a:effectLst>
                  <a:outerShdw blurRad="38100" dist="25400" dir="5400000" algn="ctr" rotWithShape="0">
                    <a:srgbClr val="6E747A">
                      <a:alpha val="43000"/>
                    </a:srgbClr>
                  </a:outerShdw>
                </a:effectLst>
              </a:rPr>
              <a:t>!</a:t>
            </a:r>
          </a:p>
        </p:txBody>
      </p:sp>
      <p:sp>
        <p:nvSpPr>
          <p:cNvPr id="7" name="CaixaDeTexto 6">
            <a:extLst>
              <a:ext uri="{FF2B5EF4-FFF2-40B4-BE49-F238E27FC236}">
                <a16:creationId xmlns:a16="http://schemas.microsoft.com/office/drawing/2014/main" id="{0E2C418B-6CE1-E841-B6AF-C8A30836C84B}"/>
              </a:ext>
            </a:extLst>
          </p:cNvPr>
          <p:cNvSpPr txBox="1"/>
          <p:nvPr/>
        </p:nvSpPr>
        <p:spPr>
          <a:xfrm>
            <a:off x="2721312" y="2220528"/>
            <a:ext cx="6749375" cy="2222340"/>
          </a:xfrm>
          <a:prstGeom prst="rect">
            <a:avLst/>
          </a:prstGeom>
          <a:noFill/>
        </p:spPr>
        <p:txBody>
          <a:bodyPr wrap="square" rtlCol="0">
            <a:spAutoFit/>
          </a:bodyPr>
          <a:lstStyle/>
          <a:p>
            <a:pPr marL="285750" indent="-285750" algn="r" rtl="1">
              <a:lnSpc>
                <a:spcPct val="200000"/>
              </a:lnSpc>
              <a:buFont typeface="Arial" panose="020B0604020202020204" pitchFamily="34" charset="0"/>
              <a:buChar char="•"/>
            </a:pPr>
            <a:r>
              <a:rPr lang="fa-IR" b="1" dirty="0">
                <a:solidFill>
                  <a:schemeClr val="tx2"/>
                </a:solidFill>
                <a:cs typeface="B Nazanin" panose="00000400000000000000" pitchFamily="2" charset="-78"/>
              </a:rPr>
              <a:t>«برنامه مدیریت حوادث چندمصدو‌می </a:t>
            </a:r>
            <a:r>
              <a:rPr lang="en-US" b="1" dirty="0">
                <a:solidFill>
                  <a:schemeClr val="tx2"/>
                </a:solidFill>
                <a:cs typeface="B Nazanin" panose="00000400000000000000" pitchFamily="2" charset="-78"/>
              </a:rPr>
              <a:t> (MCM) </a:t>
            </a:r>
            <a:r>
              <a:rPr lang="fa-IR" b="1" dirty="0">
                <a:solidFill>
                  <a:schemeClr val="tx2"/>
                </a:solidFill>
                <a:cs typeface="B Nazanin" panose="00000400000000000000" pitchFamily="2" charset="-78"/>
              </a:rPr>
              <a:t>شما فعال شده است. تخت‌های بخش اورژانس کاملاً پر شده‌اند. در همین لحظه شهردار شهر با شما تماس می‌گیرد؛ او می‌خواهد </a:t>
            </a:r>
            <a:r>
              <a:rPr lang="fa-IR" b="1" i="1" dirty="0">
                <a:solidFill>
                  <a:schemeClr val="tx2"/>
                </a:solidFill>
                <a:cs typeface="B Nazanin" panose="00000400000000000000" pitchFamily="2" charset="-78"/>
              </a:rPr>
              <a:t>همین الآن</a:t>
            </a:r>
            <a:r>
              <a:rPr lang="fa-IR" b="1" dirty="0">
                <a:solidFill>
                  <a:schemeClr val="tx2"/>
                </a:solidFill>
                <a:cs typeface="B Nazanin" panose="00000400000000000000" pitchFamily="2" charset="-78"/>
              </a:rPr>
              <a:t> برای دریافت گزارش وضعیت و یک بازدید میدانی از بخش‌ها به بیمارستان بیاید، آن هم همراه با تیم‌های تلویزیونی.»</a:t>
            </a:r>
            <a:endParaRPr lang="en-GB" b="1" dirty="0">
              <a:solidFill>
                <a:schemeClr val="tx2"/>
              </a:solidFill>
              <a:cs typeface="B Nazanin" panose="00000400000000000000" pitchFamily="2" charset="-78"/>
            </a:endParaRPr>
          </a:p>
        </p:txBody>
      </p:sp>
      <p:sp>
        <p:nvSpPr>
          <p:cNvPr id="8" name="Retângulo 7">
            <a:extLst>
              <a:ext uri="{FF2B5EF4-FFF2-40B4-BE49-F238E27FC236}">
                <a16:creationId xmlns:a16="http://schemas.microsoft.com/office/drawing/2014/main" id="{48F3AAB5-719E-E74C-9D31-FBD4322C02AD}"/>
              </a:ext>
            </a:extLst>
          </p:cNvPr>
          <p:cNvSpPr/>
          <p:nvPr/>
        </p:nvSpPr>
        <p:spPr>
          <a:xfrm>
            <a:off x="1107769" y="1890263"/>
            <a:ext cx="1184463" cy="2862322"/>
          </a:xfrm>
          <a:prstGeom prst="rect">
            <a:avLst/>
          </a:prstGeom>
          <a:noFill/>
        </p:spPr>
        <p:txBody>
          <a:bodyPr wrap="square" lIns="91440" tIns="45720" rIns="91440" bIns="45720">
            <a:spAutoFit/>
          </a:bodyPr>
          <a:lstStyle/>
          <a:p>
            <a:pPr algn="ctr"/>
            <a:r>
              <a:rPr lang="pt-PT" sz="18000" b="1" dirty="0">
                <a:ln w="0"/>
                <a:solidFill>
                  <a:schemeClr val="accent1">
                    <a:lumMod val="75000"/>
                  </a:schemeClr>
                </a:solidFill>
                <a:effectLst>
                  <a:outerShdw blurRad="38100" dist="25400" dir="5400000" algn="ctr" rotWithShape="0">
                    <a:srgbClr val="6E747A">
                      <a:alpha val="43000"/>
                    </a:srgbClr>
                  </a:outerShdw>
                </a:effectLst>
              </a:rPr>
              <a:t>7</a:t>
            </a:r>
          </a:p>
        </p:txBody>
      </p:sp>
      <p:sp>
        <p:nvSpPr>
          <p:cNvPr id="2" name="CaixaDeTexto 1">
            <a:extLst>
              <a:ext uri="{FF2B5EF4-FFF2-40B4-BE49-F238E27FC236}">
                <a16:creationId xmlns:a16="http://schemas.microsoft.com/office/drawing/2014/main" id="{AD7CF6D2-9C38-C148-8CDE-148FE867AD3E}"/>
              </a:ext>
            </a:extLst>
          </p:cNvPr>
          <p:cNvSpPr txBox="1"/>
          <p:nvPr/>
        </p:nvSpPr>
        <p:spPr>
          <a:xfrm>
            <a:off x="3742277" y="4752585"/>
            <a:ext cx="4707443" cy="646331"/>
          </a:xfrm>
          <a:prstGeom prst="rect">
            <a:avLst/>
          </a:prstGeom>
          <a:solidFill>
            <a:srgbClr val="FFFF00"/>
          </a:solidFill>
        </p:spPr>
        <p:txBody>
          <a:bodyPr wrap="none" rtlCol="0">
            <a:spAutoFit/>
          </a:bodyPr>
          <a:lstStyle/>
          <a:p>
            <a:r>
              <a:rPr lang="en-GB" sz="3600" b="1" dirty="0"/>
              <a:t>WHAT DO YOU DO ?</a:t>
            </a:r>
          </a:p>
        </p:txBody>
      </p:sp>
      <p:pic>
        <p:nvPicPr>
          <p:cNvPr id="11" name="Gráfico 10" descr="Despertador">
            <a:extLst>
              <a:ext uri="{FF2B5EF4-FFF2-40B4-BE49-F238E27FC236}">
                <a16:creationId xmlns:a16="http://schemas.microsoft.com/office/drawing/2014/main" id="{AB337E73-9ECF-1243-B8B1-434C1B622A9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16562" y="353532"/>
            <a:ext cx="914400" cy="914400"/>
          </a:xfrm>
          <a:prstGeom prst="rect">
            <a:avLst/>
          </a:prstGeom>
        </p:spPr>
      </p:pic>
      <p:sp>
        <p:nvSpPr>
          <p:cNvPr id="13" name="CaixaDeTexto 12">
            <a:extLst>
              <a:ext uri="{FF2B5EF4-FFF2-40B4-BE49-F238E27FC236}">
                <a16:creationId xmlns:a16="http://schemas.microsoft.com/office/drawing/2014/main" id="{6689AE0C-8D7E-6C43-B96E-515D0517C5B4}"/>
              </a:ext>
            </a:extLst>
          </p:cNvPr>
          <p:cNvSpPr txBox="1"/>
          <p:nvPr/>
        </p:nvSpPr>
        <p:spPr>
          <a:xfrm>
            <a:off x="4030962" y="490955"/>
            <a:ext cx="1524776" cy="707886"/>
          </a:xfrm>
          <a:prstGeom prst="rect">
            <a:avLst/>
          </a:prstGeom>
          <a:noFill/>
        </p:spPr>
        <p:txBody>
          <a:bodyPr wrap="none" rtlCol="0">
            <a:spAutoFit/>
          </a:bodyPr>
          <a:lstStyle/>
          <a:p>
            <a:r>
              <a:rPr lang="en-GB" sz="4000" b="1" dirty="0"/>
              <a:t>1 min</a:t>
            </a:r>
          </a:p>
        </p:txBody>
      </p:sp>
    </p:spTree>
    <p:extLst>
      <p:ext uri="{BB962C8B-B14F-4D97-AF65-F5344CB8AC3E}">
        <p14:creationId xmlns:p14="http://schemas.microsoft.com/office/powerpoint/2010/main" val="11357602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E812D72F-C0CA-44B7-8524-6C909FDFA6A4}"/>
              </a:ext>
            </a:extLst>
          </p:cNvPr>
          <p:cNvSpPr>
            <a:spLocks noGrp="1"/>
          </p:cNvSpPr>
          <p:nvPr>
            <p:ph type="sldNum" sz="quarter" idx="16"/>
          </p:nvPr>
        </p:nvSpPr>
        <p:spPr/>
        <p:txBody>
          <a:bodyPr/>
          <a:lstStyle/>
          <a:p>
            <a:fld id="{A74CE0EA-F3B5-4684-BA10-C594598FDB9C}" type="slidenum">
              <a:rPr lang="en-GB" noProof="0" smtClean="0"/>
              <a:pPr/>
              <a:t>24</a:t>
            </a:fld>
            <a:endParaRPr lang="en-GB" noProof="0"/>
          </a:p>
        </p:txBody>
      </p:sp>
      <p:sp>
        <p:nvSpPr>
          <p:cNvPr id="9" name="Titre 7">
            <a:extLst>
              <a:ext uri="{FF2B5EF4-FFF2-40B4-BE49-F238E27FC236}">
                <a16:creationId xmlns:a16="http://schemas.microsoft.com/office/drawing/2014/main" id="{E167E530-F74A-7A48-8AE8-6F04634C8668}"/>
              </a:ext>
            </a:extLst>
          </p:cNvPr>
          <p:cNvSpPr txBox="1">
            <a:spLocks/>
          </p:cNvSpPr>
          <p:nvPr/>
        </p:nvSpPr>
        <p:spPr bwMode="invGray">
          <a:xfrm>
            <a:off x="342296" y="305281"/>
            <a:ext cx="9202620" cy="720000"/>
          </a:xfrm>
          <a:prstGeom prst="rect">
            <a:avLst/>
          </a:prstGeom>
        </p:spPr>
        <p:txBody>
          <a:bodyPr vert="horz" lIns="18000" tIns="0" rIns="360000" bIns="0" rtlCol="0" anchor="b">
            <a:noAutofit/>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en-US" dirty="0">
                <a:solidFill>
                  <a:schemeClr val="accent1">
                    <a:lumMod val="75000"/>
                  </a:schemeClr>
                </a:solidFill>
              </a:rPr>
              <a:t>Decision making</a:t>
            </a:r>
          </a:p>
        </p:txBody>
      </p:sp>
      <p:sp>
        <p:nvSpPr>
          <p:cNvPr id="10" name="Retângulo 9">
            <a:extLst>
              <a:ext uri="{FF2B5EF4-FFF2-40B4-BE49-F238E27FC236}">
                <a16:creationId xmlns:a16="http://schemas.microsoft.com/office/drawing/2014/main" id="{4DF3EEB4-731B-D446-A773-3666A59863A1}"/>
              </a:ext>
            </a:extLst>
          </p:cNvPr>
          <p:cNvSpPr/>
          <p:nvPr/>
        </p:nvSpPr>
        <p:spPr>
          <a:xfrm>
            <a:off x="9899768" y="1890263"/>
            <a:ext cx="1184463" cy="2862322"/>
          </a:xfrm>
          <a:prstGeom prst="rect">
            <a:avLst/>
          </a:prstGeom>
          <a:noFill/>
        </p:spPr>
        <p:txBody>
          <a:bodyPr wrap="square" lIns="91440" tIns="45720" rIns="91440" bIns="45720">
            <a:spAutoFit/>
          </a:bodyPr>
          <a:lstStyle/>
          <a:p>
            <a:pPr algn="ctr"/>
            <a:r>
              <a:rPr lang="pt-PT" sz="18000" b="1" dirty="0">
                <a:ln w="0"/>
                <a:solidFill>
                  <a:schemeClr val="accent1">
                    <a:lumMod val="75000"/>
                  </a:schemeClr>
                </a:solidFill>
                <a:effectLst>
                  <a:outerShdw blurRad="38100" dist="25400" dir="5400000" algn="ctr" rotWithShape="0">
                    <a:srgbClr val="6E747A">
                      <a:alpha val="43000"/>
                    </a:srgbClr>
                  </a:outerShdw>
                </a:effectLst>
              </a:rPr>
              <a:t>!</a:t>
            </a:r>
          </a:p>
        </p:txBody>
      </p:sp>
      <p:sp>
        <p:nvSpPr>
          <p:cNvPr id="7" name="CaixaDeTexto 6">
            <a:extLst>
              <a:ext uri="{FF2B5EF4-FFF2-40B4-BE49-F238E27FC236}">
                <a16:creationId xmlns:a16="http://schemas.microsoft.com/office/drawing/2014/main" id="{0E2C418B-6CE1-E841-B6AF-C8A30836C84B}"/>
              </a:ext>
            </a:extLst>
          </p:cNvPr>
          <p:cNvSpPr txBox="1"/>
          <p:nvPr/>
        </p:nvSpPr>
        <p:spPr>
          <a:xfrm>
            <a:off x="2721312" y="2220528"/>
            <a:ext cx="6749375" cy="1438855"/>
          </a:xfrm>
          <a:prstGeom prst="rect">
            <a:avLst/>
          </a:prstGeom>
          <a:noFill/>
        </p:spPr>
        <p:txBody>
          <a:bodyPr wrap="square" rtlCol="0">
            <a:spAutoFit/>
          </a:bodyPr>
          <a:lstStyle/>
          <a:p>
            <a:pPr algn="r" rtl="1">
              <a:lnSpc>
                <a:spcPct val="150000"/>
              </a:lnSpc>
            </a:pPr>
            <a:r>
              <a:rPr lang="fa-IR" sz="2000" b="1" dirty="0">
                <a:solidFill>
                  <a:schemeClr val="tx2"/>
                </a:solidFill>
                <a:cs typeface="B Nazanin" panose="00000400000000000000" pitchFamily="2" charset="-78"/>
              </a:rPr>
              <a:t>«مسئول تدارکات به شما اطلاع داده است که بخش اورژانس تمام بانداژها و گاز استریل را مصرف کرده و موجودی تمام شده است. همچنین کپسول‌های اکسیژن نیز رو به اتمام هستند.»</a:t>
            </a:r>
          </a:p>
        </p:txBody>
      </p:sp>
      <p:sp>
        <p:nvSpPr>
          <p:cNvPr id="8" name="Retângulo 7">
            <a:extLst>
              <a:ext uri="{FF2B5EF4-FFF2-40B4-BE49-F238E27FC236}">
                <a16:creationId xmlns:a16="http://schemas.microsoft.com/office/drawing/2014/main" id="{48F3AAB5-719E-E74C-9D31-FBD4322C02AD}"/>
              </a:ext>
            </a:extLst>
          </p:cNvPr>
          <p:cNvSpPr/>
          <p:nvPr/>
        </p:nvSpPr>
        <p:spPr>
          <a:xfrm>
            <a:off x="1107769" y="1890263"/>
            <a:ext cx="1184463" cy="2862322"/>
          </a:xfrm>
          <a:prstGeom prst="rect">
            <a:avLst/>
          </a:prstGeom>
          <a:noFill/>
        </p:spPr>
        <p:txBody>
          <a:bodyPr wrap="square" lIns="91440" tIns="45720" rIns="91440" bIns="45720">
            <a:spAutoFit/>
          </a:bodyPr>
          <a:lstStyle/>
          <a:p>
            <a:pPr algn="ctr"/>
            <a:r>
              <a:rPr lang="pt-PT" sz="18000" b="1" dirty="0">
                <a:ln w="0"/>
                <a:solidFill>
                  <a:schemeClr val="accent1">
                    <a:lumMod val="75000"/>
                  </a:schemeClr>
                </a:solidFill>
                <a:effectLst>
                  <a:outerShdw blurRad="38100" dist="25400" dir="5400000" algn="ctr" rotWithShape="0">
                    <a:srgbClr val="6E747A">
                      <a:alpha val="43000"/>
                    </a:srgbClr>
                  </a:outerShdw>
                </a:effectLst>
              </a:rPr>
              <a:t>8</a:t>
            </a:r>
          </a:p>
        </p:txBody>
      </p:sp>
      <p:sp>
        <p:nvSpPr>
          <p:cNvPr id="2" name="CaixaDeTexto 1">
            <a:extLst>
              <a:ext uri="{FF2B5EF4-FFF2-40B4-BE49-F238E27FC236}">
                <a16:creationId xmlns:a16="http://schemas.microsoft.com/office/drawing/2014/main" id="{AD7CF6D2-9C38-C148-8CDE-148FE867AD3E}"/>
              </a:ext>
            </a:extLst>
          </p:cNvPr>
          <p:cNvSpPr txBox="1"/>
          <p:nvPr/>
        </p:nvSpPr>
        <p:spPr>
          <a:xfrm>
            <a:off x="3742277" y="4752585"/>
            <a:ext cx="4707443" cy="646331"/>
          </a:xfrm>
          <a:prstGeom prst="rect">
            <a:avLst/>
          </a:prstGeom>
          <a:solidFill>
            <a:srgbClr val="FFFF00"/>
          </a:solidFill>
        </p:spPr>
        <p:txBody>
          <a:bodyPr wrap="none" rtlCol="0">
            <a:spAutoFit/>
          </a:bodyPr>
          <a:lstStyle/>
          <a:p>
            <a:r>
              <a:rPr lang="en-GB" sz="3600" b="1" dirty="0"/>
              <a:t>WHAT DO YOU DO ?</a:t>
            </a:r>
          </a:p>
        </p:txBody>
      </p:sp>
      <p:pic>
        <p:nvPicPr>
          <p:cNvPr id="11" name="Gráfico 10" descr="Despertador">
            <a:extLst>
              <a:ext uri="{FF2B5EF4-FFF2-40B4-BE49-F238E27FC236}">
                <a16:creationId xmlns:a16="http://schemas.microsoft.com/office/drawing/2014/main" id="{36F8DF6D-ABC6-4F40-AF5D-C705C94887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16562" y="353532"/>
            <a:ext cx="914400" cy="914400"/>
          </a:xfrm>
          <a:prstGeom prst="rect">
            <a:avLst/>
          </a:prstGeom>
        </p:spPr>
      </p:pic>
      <p:sp>
        <p:nvSpPr>
          <p:cNvPr id="13" name="CaixaDeTexto 12">
            <a:extLst>
              <a:ext uri="{FF2B5EF4-FFF2-40B4-BE49-F238E27FC236}">
                <a16:creationId xmlns:a16="http://schemas.microsoft.com/office/drawing/2014/main" id="{A8DB2751-7021-B841-B3E2-61720F9FA78C}"/>
              </a:ext>
            </a:extLst>
          </p:cNvPr>
          <p:cNvSpPr txBox="1"/>
          <p:nvPr/>
        </p:nvSpPr>
        <p:spPr>
          <a:xfrm>
            <a:off x="4030962" y="490955"/>
            <a:ext cx="1524776" cy="707886"/>
          </a:xfrm>
          <a:prstGeom prst="rect">
            <a:avLst/>
          </a:prstGeom>
          <a:noFill/>
        </p:spPr>
        <p:txBody>
          <a:bodyPr wrap="none" rtlCol="0">
            <a:spAutoFit/>
          </a:bodyPr>
          <a:lstStyle/>
          <a:p>
            <a:r>
              <a:rPr lang="en-GB" sz="4000" b="1" dirty="0"/>
              <a:t>1 min</a:t>
            </a:r>
          </a:p>
        </p:txBody>
      </p:sp>
    </p:spTree>
    <p:extLst>
      <p:ext uri="{BB962C8B-B14F-4D97-AF65-F5344CB8AC3E}">
        <p14:creationId xmlns:p14="http://schemas.microsoft.com/office/powerpoint/2010/main" val="34544708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E812D72F-C0CA-44B7-8524-6C909FDFA6A4}"/>
              </a:ext>
            </a:extLst>
          </p:cNvPr>
          <p:cNvSpPr>
            <a:spLocks noGrp="1"/>
          </p:cNvSpPr>
          <p:nvPr>
            <p:ph type="sldNum" sz="quarter" idx="16"/>
          </p:nvPr>
        </p:nvSpPr>
        <p:spPr/>
        <p:txBody>
          <a:bodyPr/>
          <a:lstStyle/>
          <a:p>
            <a:fld id="{A74CE0EA-F3B5-4684-BA10-C594598FDB9C}" type="slidenum">
              <a:rPr lang="en-GB" noProof="0" smtClean="0"/>
              <a:pPr/>
              <a:t>25</a:t>
            </a:fld>
            <a:endParaRPr lang="en-GB" noProof="0"/>
          </a:p>
        </p:txBody>
      </p:sp>
      <p:sp>
        <p:nvSpPr>
          <p:cNvPr id="9" name="Titre 7">
            <a:extLst>
              <a:ext uri="{FF2B5EF4-FFF2-40B4-BE49-F238E27FC236}">
                <a16:creationId xmlns:a16="http://schemas.microsoft.com/office/drawing/2014/main" id="{E167E530-F74A-7A48-8AE8-6F04634C8668}"/>
              </a:ext>
            </a:extLst>
          </p:cNvPr>
          <p:cNvSpPr txBox="1">
            <a:spLocks/>
          </p:cNvSpPr>
          <p:nvPr/>
        </p:nvSpPr>
        <p:spPr bwMode="invGray">
          <a:xfrm>
            <a:off x="342296" y="305281"/>
            <a:ext cx="9202620" cy="720000"/>
          </a:xfrm>
          <a:prstGeom prst="rect">
            <a:avLst/>
          </a:prstGeom>
        </p:spPr>
        <p:txBody>
          <a:bodyPr vert="horz" lIns="18000" tIns="0" rIns="360000" bIns="0" rtlCol="0" anchor="b">
            <a:noAutofit/>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en-US" dirty="0">
                <a:solidFill>
                  <a:schemeClr val="accent1">
                    <a:lumMod val="75000"/>
                  </a:schemeClr>
                </a:solidFill>
              </a:rPr>
              <a:t>Decision making</a:t>
            </a:r>
          </a:p>
        </p:txBody>
      </p:sp>
      <p:sp>
        <p:nvSpPr>
          <p:cNvPr id="10" name="Retângulo 9">
            <a:extLst>
              <a:ext uri="{FF2B5EF4-FFF2-40B4-BE49-F238E27FC236}">
                <a16:creationId xmlns:a16="http://schemas.microsoft.com/office/drawing/2014/main" id="{4DF3EEB4-731B-D446-A773-3666A59863A1}"/>
              </a:ext>
            </a:extLst>
          </p:cNvPr>
          <p:cNvSpPr/>
          <p:nvPr/>
        </p:nvSpPr>
        <p:spPr>
          <a:xfrm>
            <a:off x="9899768" y="1890263"/>
            <a:ext cx="1184463" cy="2862322"/>
          </a:xfrm>
          <a:prstGeom prst="rect">
            <a:avLst/>
          </a:prstGeom>
          <a:noFill/>
        </p:spPr>
        <p:txBody>
          <a:bodyPr wrap="square" lIns="91440" tIns="45720" rIns="91440" bIns="45720">
            <a:spAutoFit/>
          </a:bodyPr>
          <a:lstStyle/>
          <a:p>
            <a:pPr algn="ctr"/>
            <a:r>
              <a:rPr lang="pt-PT" sz="18000" b="1" dirty="0">
                <a:ln w="0"/>
                <a:solidFill>
                  <a:schemeClr val="accent1">
                    <a:lumMod val="75000"/>
                  </a:schemeClr>
                </a:solidFill>
                <a:effectLst>
                  <a:outerShdw blurRad="38100" dist="25400" dir="5400000" algn="ctr" rotWithShape="0">
                    <a:srgbClr val="6E747A">
                      <a:alpha val="43000"/>
                    </a:srgbClr>
                  </a:outerShdw>
                </a:effectLst>
              </a:rPr>
              <a:t>!</a:t>
            </a:r>
          </a:p>
        </p:txBody>
      </p:sp>
      <p:sp>
        <p:nvSpPr>
          <p:cNvPr id="7" name="CaixaDeTexto 6">
            <a:extLst>
              <a:ext uri="{FF2B5EF4-FFF2-40B4-BE49-F238E27FC236}">
                <a16:creationId xmlns:a16="http://schemas.microsoft.com/office/drawing/2014/main" id="{0E2C418B-6CE1-E841-B6AF-C8A30836C84B}"/>
              </a:ext>
            </a:extLst>
          </p:cNvPr>
          <p:cNvSpPr txBox="1"/>
          <p:nvPr/>
        </p:nvSpPr>
        <p:spPr>
          <a:xfrm>
            <a:off x="2721312" y="2220528"/>
            <a:ext cx="6749375" cy="977191"/>
          </a:xfrm>
          <a:prstGeom prst="rect">
            <a:avLst/>
          </a:prstGeom>
          <a:noFill/>
        </p:spPr>
        <p:txBody>
          <a:bodyPr wrap="square" rtlCol="0">
            <a:spAutoFit/>
          </a:bodyPr>
          <a:lstStyle/>
          <a:p>
            <a:pPr algn="r" rtl="1">
              <a:lnSpc>
                <a:spcPct val="150000"/>
              </a:lnSpc>
            </a:pPr>
            <a:r>
              <a:rPr lang="fa-IR" sz="2000" b="1" dirty="0">
                <a:solidFill>
                  <a:schemeClr val="tx2"/>
                </a:solidFill>
                <a:cs typeface="B Nazanin" panose="00000400000000000000" pitchFamily="2" charset="-78"/>
              </a:rPr>
              <a:t>پزشکان و پرستاران در حال رسیدگی به بیماران بحرانی هستند و چند جسد داخل بخش اورژانس روی برانکاردها رها شده‌اند.</a:t>
            </a:r>
          </a:p>
        </p:txBody>
      </p:sp>
      <p:sp>
        <p:nvSpPr>
          <p:cNvPr id="8" name="Retângulo 7">
            <a:extLst>
              <a:ext uri="{FF2B5EF4-FFF2-40B4-BE49-F238E27FC236}">
                <a16:creationId xmlns:a16="http://schemas.microsoft.com/office/drawing/2014/main" id="{48F3AAB5-719E-E74C-9D31-FBD4322C02AD}"/>
              </a:ext>
            </a:extLst>
          </p:cNvPr>
          <p:cNvSpPr/>
          <p:nvPr/>
        </p:nvSpPr>
        <p:spPr>
          <a:xfrm>
            <a:off x="1107769" y="1890263"/>
            <a:ext cx="1184463" cy="2862322"/>
          </a:xfrm>
          <a:prstGeom prst="rect">
            <a:avLst/>
          </a:prstGeom>
          <a:noFill/>
        </p:spPr>
        <p:txBody>
          <a:bodyPr wrap="square" lIns="91440" tIns="45720" rIns="91440" bIns="45720">
            <a:spAutoFit/>
          </a:bodyPr>
          <a:lstStyle/>
          <a:p>
            <a:pPr algn="ctr"/>
            <a:r>
              <a:rPr lang="pt-PT" sz="18000" b="1" dirty="0">
                <a:ln w="0"/>
                <a:solidFill>
                  <a:schemeClr val="accent1">
                    <a:lumMod val="75000"/>
                  </a:schemeClr>
                </a:solidFill>
                <a:effectLst>
                  <a:outerShdw blurRad="38100" dist="25400" dir="5400000" algn="ctr" rotWithShape="0">
                    <a:srgbClr val="6E747A">
                      <a:alpha val="43000"/>
                    </a:srgbClr>
                  </a:outerShdw>
                </a:effectLst>
              </a:rPr>
              <a:t>9</a:t>
            </a:r>
          </a:p>
        </p:txBody>
      </p:sp>
      <p:sp>
        <p:nvSpPr>
          <p:cNvPr id="2" name="CaixaDeTexto 1">
            <a:extLst>
              <a:ext uri="{FF2B5EF4-FFF2-40B4-BE49-F238E27FC236}">
                <a16:creationId xmlns:a16="http://schemas.microsoft.com/office/drawing/2014/main" id="{AD7CF6D2-9C38-C148-8CDE-148FE867AD3E}"/>
              </a:ext>
            </a:extLst>
          </p:cNvPr>
          <p:cNvSpPr txBox="1"/>
          <p:nvPr/>
        </p:nvSpPr>
        <p:spPr>
          <a:xfrm>
            <a:off x="3742277" y="4752585"/>
            <a:ext cx="4707443" cy="646331"/>
          </a:xfrm>
          <a:prstGeom prst="rect">
            <a:avLst/>
          </a:prstGeom>
          <a:solidFill>
            <a:srgbClr val="FFFF00"/>
          </a:solidFill>
        </p:spPr>
        <p:txBody>
          <a:bodyPr wrap="none" rtlCol="0">
            <a:spAutoFit/>
          </a:bodyPr>
          <a:lstStyle/>
          <a:p>
            <a:r>
              <a:rPr lang="en-GB" sz="3600" b="1" dirty="0"/>
              <a:t>WHAT DO YOU DO ?</a:t>
            </a:r>
          </a:p>
        </p:txBody>
      </p:sp>
      <p:pic>
        <p:nvPicPr>
          <p:cNvPr id="11" name="Gráfico 10" descr="Despertador">
            <a:extLst>
              <a:ext uri="{FF2B5EF4-FFF2-40B4-BE49-F238E27FC236}">
                <a16:creationId xmlns:a16="http://schemas.microsoft.com/office/drawing/2014/main" id="{E02EA502-7A18-F247-94E0-6F2435EC3F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16562" y="353532"/>
            <a:ext cx="914400" cy="914400"/>
          </a:xfrm>
          <a:prstGeom prst="rect">
            <a:avLst/>
          </a:prstGeom>
        </p:spPr>
      </p:pic>
      <p:sp>
        <p:nvSpPr>
          <p:cNvPr id="13" name="CaixaDeTexto 12">
            <a:extLst>
              <a:ext uri="{FF2B5EF4-FFF2-40B4-BE49-F238E27FC236}">
                <a16:creationId xmlns:a16="http://schemas.microsoft.com/office/drawing/2014/main" id="{E574CAE0-020E-EC43-A9BA-E22AEFD70AB4}"/>
              </a:ext>
            </a:extLst>
          </p:cNvPr>
          <p:cNvSpPr txBox="1"/>
          <p:nvPr/>
        </p:nvSpPr>
        <p:spPr>
          <a:xfrm>
            <a:off x="4030962" y="490955"/>
            <a:ext cx="1524776" cy="707886"/>
          </a:xfrm>
          <a:prstGeom prst="rect">
            <a:avLst/>
          </a:prstGeom>
          <a:noFill/>
        </p:spPr>
        <p:txBody>
          <a:bodyPr wrap="none" rtlCol="0">
            <a:spAutoFit/>
          </a:bodyPr>
          <a:lstStyle/>
          <a:p>
            <a:r>
              <a:rPr lang="en-GB" sz="4000" b="1" dirty="0"/>
              <a:t>1 min</a:t>
            </a:r>
          </a:p>
        </p:txBody>
      </p:sp>
    </p:spTree>
    <p:extLst>
      <p:ext uri="{BB962C8B-B14F-4D97-AF65-F5344CB8AC3E}">
        <p14:creationId xmlns:p14="http://schemas.microsoft.com/office/powerpoint/2010/main" val="26689113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E812D72F-C0CA-44B7-8524-6C909FDFA6A4}"/>
              </a:ext>
            </a:extLst>
          </p:cNvPr>
          <p:cNvSpPr>
            <a:spLocks noGrp="1"/>
          </p:cNvSpPr>
          <p:nvPr>
            <p:ph type="sldNum" sz="quarter" idx="16"/>
          </p:nvPr>
        </p:nvSpPr>
        <p:spPr/>
        <p:txBody>
          <a:bodyPr/>
          <a:lstStyle/>
          <a:p>
            <a:fld id="{A74CE0EA-F3B5-4684-BA10-C594598FDB9C}" type="slidenum">
              <a:rPr lang="en-GB" noProof="0" smtClean="0"/>
              <a:pPr/>
              <a:t>26</a:t>
            </a:fld>
            <a:endParaRPr lang="en-GB" noProof="0"/>
          </a:p>
        </p:txBody>
      </p:sp>
      <p:sp>
        <p:nvSpPr>
          <p:cNvPr id="9" name="Titre 7">
            <a:extLst>
              <a:ext uri="{FF2B5EF4-FFF2-40B4-BE49-F238E27FC236}">
                <a16:creationId xmlns:a16="http://schemas.microsoft.com/office/drawing/2014/main" id="{E167E530-F74A-7A48-8AE8-6F04634C8668}"/>
              </a:ext>
            </a:extLst>
          </p:cNvPr>
          <p:cNvSpPr txBox="1">
            <a:spLocks/>
          </p:cNvSpPr>
          <p:nvPr/>
        </p:nvSpPr>
        <p:spPr bwMode="invGray">
          <a:xfrm>
            <a:off x="342296" y="305281"/>
            <a:ext cx="9202620" cy="720000"/>
          </a:xfrm>
          <a:prstGeom prst="rect">
            <a:avLst/>
          </a:prstGeom>
        </p:spPr>
        <p:txBody>
          <a:bodyPr vert="horz" lIns="18000" tIns="0" rIns="360000" bIns="0" rtlCol="0" anchor="b">
            <a:noAutofit/>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en-US" dirty="0">
                <a:solidFill>
                  <a:schemeClr val="accent1">
                    <a:lumMod val="75000"/>
                  </a:schemeClr>
                </a:solidFill>
              </a:rPr>
              <a:t>Decision making</a:t>
            </a:r>
          </a:p>
        </p:txBody>
      </p:sp>
      <p:sp>
        <p:nvSpPr>
          <p:cNvPr id="10" name="Retângulo 9">
            <a:extLst>
              <a:ext uri="{FF2B5EF4-FFF2-40B4-BE49-F238E27FC236}">
                <a16:creationId xmlns:a16="http://schemas.microsoft.com/office/drawing/2014/main" id="{4DF3EEB4-731B-D446-A773-3666A59863A1}"/>
              </a:ext>
            </a:extLst>
          </p:cNvPr>
          <p:cNvSpPr/>
          <p:nvPr/>
        </p:nvSpPr>
        <p:spPr>
          <a:xfrm>
            <a:off x="9899768" y="1890263"/>
            <a:ext cx="1184463" cy="2862322"/>
          </a:xfrm>
          <a:prstGeom prst="rect">
            <a:avLst/>
          </a:prstGeom>
          <a:noFill/>
        </p:spPr>
        <p:txBody>
          <a:bodyPr wrap="square" lIns="91440" tIns="45720" rIns="91440" bIns="45720">
            <a:spAutoFit/>
          </a:bodyPr>
          <a:lstStyle/>
          <a:p>
            <a:pPr algn="ctr"/>
            <a:r>
              <a:rPr lang="pt-PT" sz="18000" b="1" dirty="0">
                <a:ln w="0"/>
                <a:solidFill>
                  <a:schemeClr val="accent1">
                    <a:lumMod val="75000"/>
                  </a:schemeClr>
                </a:solidFill>
                <a:effectLst>
                  <a:outerShdw blurRad="38100" dist="25400" dir="5400000" algn="ctr" rotWithShape="0">
                    <a:srgbClr val="6E747A">
                      <a:alpha val="43000"/>
                    </a:srgbClr>
                  </a:outerShdw>
                </a:effectLst>
              </a:rPr>
              <a:t>!</a:t>
            </a:r>
          </a:p>
        </p:txBody>
      </p:sp>
      <p:sp>
        <p:nvSpPr>
          <p:cNvPr id="7" name="CaixaDeTexto 6">
            <a:extLst>
              <a:ext uri="{FF2B5EF4-FFF2-40B4-BE49-F238E27FC236}">
                <a16:creationId xmlns:a16="http://schemas.microsoft.com/office/drawing/2014/main" id="{0E2C418B-6CE1-E841-B6AF-C8A30836C84B}"/>
              </a:ext>
            </a:extLst>
          </p:cNvPr>
          <p:cNvSpPr txBox="1"/>
          <p:nvPr/>
        </p:nvSpPr>
        <p:spPr>
          <a:xfrm>
            <a:off x="2721312" y="2220528"/>
            <a:ext cx="7048989" cy="2239074"/>
          </a:xfrm>
          <a:prstGeom prst="rect">
            <a:avLst/>
          </a:prstGeom>
          <a:noFill/>
        </p:spPr>
        <p:txBody>
          <a:bodyPr wrap="square" rtlCol="0">
            <a:spAutoFit/>
          </a:bodyPr>
          <a:lstStyle/>
          <a:p>
            <a:pPr marL="285750" indent="-285750" algn="r" rtl="1">
              <a:lnSpc>
                <a:spcPct val="200000"/>
              </a:lnSpc>
              <a:buFont typeface="Arial" panose="020B0604020202020204" pitchFamily="34" charset="0"/>
              <a:buChar char="•"/>
            </a:pPr>
            <a:r>
              <a:rPr lang="fa-IR" b="1" dirty="0">
                <a:solidFill>
                  <a:schemeClr val="tx2"/>
                </a:solidFill>
                <a:cs typeface="B Nazanin" panose="00000400000000000000" pitchFamily="2" charset="-78"/>
              </a:rPr>
              <a:t>«برنامه مدیریت بحران</a:t>
            </a:r>
            <a:r>
              <a:rPr lang="en-US" b="1" dirty="0">
                <a:solidFill>
                  <a:schemeClr val="tx2"/>
                </a:solidFill>
                <a:cs typeface="B Nazanin" panose="00000400000000000000" pitchFamily="2" charset="-78"/>
              </a:rPr>
              <a:t>MCM) </a:t>
            </a:r>
            <a:r>
              <a:rPr lang="fa-IR" b="1" dirty="0">
                <a:solidFill>
                  <a:schemeClr val="tx2"/>
                </a:solidFill>
                <a:cs typeface="B Nazanin" panose="00000400000000000000" pitchFamily="2" charset="-78"/>
              </a:rPr>
              <a:t> ) فعال شده است. هنگام عبور از بخش اورژانس</a:t>
            </a:r>
            <a:r>
              <a:rPr lang="en-US" b="1" dirty="0">
                <a:solidFill>
                  <a:schemeClr val="tx2"/>
                </a:solidFill>
                <a:cs typeface="B Nazanin" panose="00000400000000000000" pitchFamily="2" charset="-78"/>
              </a:rPr>
              <a:t> </a:t>
            </a:r>
            <a:r>
              <a:rPr lang="fa-IR" b="1" dirty="0">
                <a:solidFill>
                  <a:schemeClr val="tx2"/>
                </a:solidFill>
                <a:cs typeface="B Nazanin" panose="00000400000000000000" pitchFamily="2" charset="-78"/>
              </a:rPr>
              <a:t>متوجه می‌شوید چند مصدوم حادثه‌ی جمعی در انتظار انجام رادیولوژی و دریافت نتایج آزمایش‌ها هستند. بخش رادیولوژی بیش از حد شلوغ شده است. احتمال دارد گرفتن عکس رادیولوژی اندام‌های تحتانی بیش از یک ساعت طول بکشد.»</a:t>
            </a:r>
            <a:endParaRPr lang="en-GB" b="1" dirty="0">
              <a:solidFill>
                <a:schemeClr val="tx2"/>
              </a:solidFill>
              <a:cs typeface="B Nazanin" panose="00000400000000000000" pitchFamily="2" charset="-78"/>
            </a:endParaRPr>
          </a:p>
        </p:txBody>
      </p:sp>
      <p:sp>
        <p:nvSpPr>
          <p:cNvPr id="8" name="Retângulo 7">
            <a:extLst>
              <a:ext uri="{FF2B5EF4-FFF2-40B4-BE49-F238E27FC236}">
                <a16:creationId xmlns:a16="http://schemas.microsoft.com/office/drawing/2014/main" id="{48F3AAB5-719E-E74C-9D31-FBD4322C02AD}"/>
              </a:ext>
            </a:extLst>
          </p:cNvPr>
          <p:cNvSpPr/>
          <p:nvPr/>
        </p:nvSpPr>
        <p:spPr>
          <a:xfrm>
            <a:off x="0" y="1890263"/>
            <a:ext cx="2827605" cy="2862322"/>
          </a:xfrm>
          <a:prstGeom prst="rect">
            <a:avLst/>
          </a:prstGeom>
          <a:noFill/>
        </p:spPr>
        <p:txBody>
          <a:bodyPr wrap="square" lIns="91440" tIns="45720" rIns="91440" bIns="45720">
            <a:spAutoFit/>
          </a:bodyPr>
          <a:lstStyle/>
          <a:p>
            <a:pPr algn="ctr"/>
            <a:r>
              <a:rPr lang="pt-PT" sz="18000" b="1" dirty="0">
                <a:ln w="0"/>
                <a:solidFill>
                  <a:schemeClr val="accent1">
                    <a:lumMod val="75000"/>
                  </a:schemeClr>
                </a:solidFill>
                <a:effectLst>
                  <a:outerShdw blurRad="38100" dist="25400" dir="5400000" algn="ctr" rotWithShape="0">
                    <a:srgbClr val="6E747A">
                      <a:alpha val="43000"/>
                    </a:srgbClr>
                  </a:outerShdw>
                </a:effectLst>
              </a:rPr>
              <a:t>10</a:t>
            </a:r>
          </a:p>
        </p:txBody>
      </p:sp>
      <p:sp>
        <p:nvSpPr>
          <p:cNvPr id="2" name="CaixaDeTexto 1">
            <a:extLst>
              <a:ext uri="{FF2B5EF4-FFF2-40B4-BE49-F238E27FC236}">
                <a16:creationId xmlns:a16="http://schemas.microsoft.com/office/drawing/2014/main" id="{AD7CF6D2-9C38-C148-8CDE-148FE867AD3E}"/>
              </a:ext>
            </a:extLst>
          </p:cNvPr>
          <p:cNvSpPr txBox="1"/>
          <p:nvPr/>
        </p:nvSpPr>
        <p:spPr>
          <a:xfrm>
            <a:off x="3742277" y="4815215"/>
            <a:ext cx="4707443" cy="646331"/>
          </a:xfrm>
          <a:prstGeom prst="rect">
            <a:avLst/>
          </a:prstGeom>
          <a:solidFill>
            <a:srgbClr val="FFFF00"/>
          </a:solidFill>
        </p:spPr>
        <p:txBody>
          <a:bodyPr wrap="none" rtlCol="0">
            <a:spAutoFit/>
          </a:bodyPr>
          <a:lstStyle/>
          <a:p>
            <a:r>
              <a:rPr lang="en-GB" sz="3600" b="1" dirty="0"/>
              <a:t>WHAT DO YOU DO ?</a:t>
            </a:r>
          </a:p>
        </p:txBody>
      </p:sp>
      <p:pic>
        <p:nvPicPr>
          <p:cNvPr id="11" name="Gráfico 10" descr="Despertador">
            <a:extLst>
              <a:ext uri="{FF2B5EF4-FFF2-40B4-BE49-F238E27FC236}">
                <a16:creationId xmlns:a16="http://schemas.microsoft.com/office/drawing/2014/main" id="{CD53721C-93AE-374D-98CD-4C320720D3C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16562" y="353532"/>
            <a:ext cx="914400" cy="914400"/>
          </a:xfrm>
          <a:prstGeom prst="rect">
            <a:avLst/>
          </a:prstGeom>
        </p:spPr>
      </p:pic>
      <p:sp>
        <p:nvSpPr>
          <p:cNvPr id="13" name="CaixaDeTexto 12">
            <a:extLst>
              <a:ext uri="{FF2B5EF4-FFF2-40B4-BE49-F238E27FC236}">
                <a16:creationId xmlns:a16="http://schemas.microsoft.com/office/drawing/2014/main" id="{DD9FB81F-819C-364A-B355-37096D2872E7}"/>
              </a:ext>
            </a:extLst>
          </p:cNvPr>
          <p:cNvSpPr txBox="1"/>
          <p:nvPr/>
        </p:nvSpPr>
        <p:spPr>
          <a:xfrm>
            <a:off x="4030962" y="490955"/>
            <a:ext cx="1524776" cy="707886"/>
          </a:xfrm>
          <a:prstGeom prst="rect">
            <a:avLst/>
          </a:prstGeom>
          <a:noFill/>
        </p:spPr>
        <p:txBody>
          <a:bodyPr wrap="none" rtlCol="0">
            <a:spAutoFit/>
          </a:bodyPr>
          <a:lstStyle/>
          <a:p>
            <a:r>
              <a:rPr lang="en-GB" sz="4000" b="1" dirty="0"/>
              <a:t>1 min</a:t>
            </a:r>
          </a:p>
        </p:txBody>
      </p:sp>
    </p:spTree>
    <p:extLst>
      <p:ext uri="{BB962C8B-B14F-4D97-AF65-F5344CB8AC3E}">
        <p14:creationId xmlns:p14="http://schemas.microsoft.com/office/powerpoint/2010/main" val="20807656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E812D72F-C0CA-44B7-8524-6C909FDFA6A4}"/>
              </a:ext>
            </a:extLst>
          </p:cNvPr>
          <p:cNvSpPr>
            <a:spLocks noGrp="1"/>
          </p:cNvSpPr>
          <p:nvPr>
            <p:ph type="sldNum" sz="quarter" idx="16"/>
          </p:nvPr>
        </p:nvSpPr>
        <p:spPr/>
        <p:txBody>
          <a:bodyPr/>
          <a:lstStyle/>
          <a:p>
            <a:fld id="{A74CE0EA-F3B5-4684-BA10-C594598FDB9C}" type="slidenum">
              <a:rPr lang="en-GB" noProof="0" smtClean="0"/>
              <a:pPr/>
              <a:t>27</a:t>
            </a:fld>
            <a:endParaRPr lang="en-GB" noProof="0"/>
          </a:p>
        </p:txBody>
      </p:sp>
      <p:sp>
        <p:nvSpPr>
          <p:cNvPr id="9" name="Titre 7">
            <a:extLst>
              <a:ext uri="{FF2B5EF4-FFF2-40B4-BE49-F238E27FC236}">
                <a16:creationId xmlns:a16="http://schemas.microsoft.com/office/drawing/2014/main" id="{E167E530-F74A-7A48-8AE8-6F04634C8668}"/>
              </a:ext>
            </a:extLst>
          </p:cNvPr>
          <p:cNvSpPr txBox="1">
            <a:spLocks/>
          </p:cNvSpPr>
          <p:nvPr/>
        </p:nvSpPr>
        <p:spPr bwMode="invGray">
          <a:xfrm>
            <a:off x="342296" y="305281"/>
            <a:ext cx="9202620" cy="720000"/>
          </a:xfrm>
          <a:prstGeom prst="rect">
            <a:avLst/>
          </a:prstGeom>
        </p:spPr>
        <p:txBody>
          <a:bodyPr vert="horz" lIns="18000" tIns="0" rIns="360000" bIns="0" rtlCol="0" anchor="b">
            <a:noAutofit/>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en-US" dirty="0">
                <a:solidFill>
                  <a:schemeClr val="accent1">
                    <a:lumMod val="75000"/>
                  </a:schemeClr>
                </a:solidFill>
              </a:rPr>
              <a:t>Incident Commander</a:t>
            </a:r>
          </a:p>
        </p:txBody>
      </p:sp>
      <p:sp>
        <p:nvSpPr>
          <p:cNvPr id="10" name="Retângulo 9">
            <a:extLst>
              <a:ext uri="{FF2B5EF4-FFF2-40B4-BE49-F238E27FC236}">
                <a16:creationId xmlns:a16="http://schemas.microsoft.com/office/drawing/2014/main" id="{4DF3EEB4-731B-D446-A773-3666A59863A1}"/>
              </a:ext>
            </a:extLst>
          </p:cNvPr>
          <p:cNvSpPr/>
          <p:nvPr/>
        </p:nvSpPr>
        <p:spPr>
          <a:xfrm>
            <a:off x="4682310" y="1997839"/>
            <a:ext cx="1184463" cy="2862322"/>
          </a:xfrm>
          <a:prstGeom prst="rect">
            <a:avLst/>
          </a:prstGeom>
          <a:noFill/>
        </p:spPr>
        <p:txBody>
          <a:bodyPr wrap="square" lIns="91440" tIns="45720" rIns="91440" bIns="45720">
            <a:spAutoFit/>
          </a:bodyPr>
          <a:lstStyle/>
          <a:p>
            <a:pPr algn="ctr"/>
            <a:r>
              <a:rPr lang="pt-PT" sz="18000" b="1" dirty="0">
                <a:ln w="0"/>
                <a:solidFill>
                  <a:schemeClr val="accent1">
                    <a:lumMod val="75000"/>
                  </a:schemeClr>
                </a:solidFill>
                <a:effectLst>
                  <a:outerShdw blurRad="38100" dist="25400" dir="5400000" algn="ctr" rotWithShape="0">
                    <a:srgbClr val="6E747A">
                      <a:alpha val="43000"/>
                    </a:srgbClr>
                  </a:outerShdw>
                </a:effectLst>
              </a:rPr>
              <a:t>?</a:t>
            </a:r>
          </a:p>
        </p:txBody>
      </p:sp>
      <p:sp>
        <p:nvSpPr>
          <p:cNvPr id="11" name="Retângulo 10">
            <a:extLst>
              <a:ext uri="{FF2B5EF4-FFF2-40B4-BE49-F238E27FC236}">
                <a16:creationId xmlns:a16="http://schemas.microsoft.com/office/drawing/2014/main" id="{B8EDE1EF-9DF0-AA4A-97CB-15C428A02E72}"/>
              </a:ext>
            </a:extLst>
          </p:cNvPr>
          <p:cNvSpPr/>
          <p:nvPr/>
        </p:nvSpPr>
        <p:spPr>
          <a:xfrm>
            <a:off x="526092" y="2136338"/>
            <a:ext cx="3666317" cy="2585323"/>
          </a:xfrm>
          <a:prstGeom prst="rect">
            <a:avLst/>
          </a:prstGeom>
          <a:noFill/>
        </p:spPr>
        <p:txBody>
          <a:bodyPr wrap="square" lIns="91440" tIns="45720" rIns="91440" bIns="45720">
            <a:spAutoFit/>
          </a:bodyPr>
          <a:lstStyle/>
          <a:p>
            <a:pPr algn="r"/>
            <a:r>
              <a:rPr lang="en-GB" sz="5400" dirty="0">
                <a:ln w="0"/>
                <a:solidFill>
                  <a:schemeClr val="accent1">
                    <a:lumMod val="75000"/>
                  </a:schemeClr>
                </a:solidFill>
                <a:effectLst>
                  <a:outerShdw blurRad="38100" dist="25400" dir="5400000" algn="ctr" rotWithShape="0">
                    <a:srgbClr val="6E747A">
                      <a:alpha val="43000"/>
                    </a:srgbClr>
                  </a:outerShdw>
                </a:effectLst>
              </a:rPr>
              <a:t>Discussion &amp; Critical Thinking</a:t>
            </a:r>
          </a:p>
        </p:txBody>
      </p:sp>
      <p:sp>
        <p:nvSpPr>
          <p:cNvPr id="12" name="CaixaDeTexto 11">
            <a:extLst>
              <a:ext uri="{FF2B5EF4-FFF2-40B4-BE49-F238E27FC236}">
                <a16:creationId xmlns:a16="http://schemas.microsoft.com/office/drawing/2014/main" id="{81F8C0D9-3E13-8449-A168-F5A920C2A4E7}"/>
              </a:ext>
            </a:extLst>
          </p:cNvPr>
          <p:cNvSpPr txBox="1"/>
          <p:nvPr/>
        </p:nvSpPr>
        <p:spPr>
          <a:xfrm>
            <a:off x="6096000" y="2040830"/>
            <a:ext cx="5891213" cy="2623795"/>
          </a:xfrm>
          <a:prstGeom prst="rect">
            <a:avLst/>
          </a:prstGeom>
          <a:noFill/>
        </p:spPr>
        <p:txBody>
          <a:bodyPr wrap="square" rtlCol="0">
            <a:spAutoFit/>
          </a:bodyPr>
          <a:lstStyle/>
          <a:p>
            <a:pPr marL="342900" indent="-342900" algn="r" rtl="1">
              <a:lnSpc>
                <a:spcPct val="150000"/>
              </a:lnSpc>
              <a:buFont typeface="Arial" panose="020B0604020202020204" pitchFamily="34" charset="0"/>
              <a:buChar char="•"/>
            </a:pPr>
            <a:r>
              <a:rPr lang="fa-IR" sz="2800" dirty="0">
                <a:solidFill>
                  <a:schemeClr val="tx2"/>
                </a:solidFill>
                <a:cs typeface="B Nazanin" panose="00000400000000000000" pitchFamily="2" charset="-78"/>
              </a:rPr>
              <a:t>مسئولیت‌های اصلی فرمانده حادثه چیست؟</a:t>
            </a:r>
          </a:p>
          <a:p>
            <a:pPr marL="342900" indent="-342900" algn="r" rtl="1">
              <a:lnSpc>
                <a:spcPct val="150000"/>
              </a:lnSpc>
              <a:buFont typeface="Arial" panose="020B0604020202020204" pitchFamily="34" charset="0"/>
              <a:buChar char="•"/>
            </a:pPr>
            <a:r>
              <a:rPr lang="fa-IR" sz="2800" dirty="0">
                <a:solidFill>
                  <a:schemeClr val="tx2"/>
                </a:solidFill>
                <a:cs typeface="B Nazanin" panose="00000400000000000000" pitchFamily="2" charset="-78"/>
              </a:rPr>
              <a:t>چالش‌های اصلی این نقش کدام‌اند؟</a:t>
            </a:r>
          </a:p>
          <a:p>
            <a:pPr marL="342900" indent="-342900" algn="r" rtl="1">
              <a:lnSpc>
                <a:spcPct val="150000"/>
              </a:lnSpc>
              <a:buFont typeface="Arial" panose="020B0604020202020204" pitchFamily="34" charset="0"/>
              <a:buChar char="•"/>
            </a:pPr>
            <a:r>
              <a:rPr lang="fa-IR" sz="2800" dirty="0">
                <a:solidFill>
                  <a:schemeClr val="tx2"/>
                </a:solidFill>
                <a:cs typeface="B Nazanin" panose="00000400000000000000" pitchFamily="2" charset="-78"/>
              </a:rPr>
              <a:t>چه مهارت‌هایی از فردی که این نقش را برعهده می‌گیرد، انتظار می‌رود؟</a:t>
            </a:r>
          </a:p>
        </p:txBody>
      </p:sp>
    </p:spTree>
    <p:extLst>
      <p:ext uri="{BB962C8B-B14F-4D97-AF65-F5344CB8AC3E}">
        <p14:creationId xmlns:p14="http://schemas.microsoft.com/office/powerpoint/2010/main" val="38064147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6361C872-F8B7-794C-B47B-B32EBFDB4929}"/>
              </a:ext>
            </a:extLst>
          </p:cNvPr>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3" name="Marcador de Posição do Texto 2">
            <a:extLst>
              <a:ext uri="{FF2B5EF4-FFF2-40B4-BE49-F238E27FC236}">
                <a16:creationId xmlns:a16="http://schemas.microsoft.com/office/drawing/2014/main" id="{E7D82E6A-DA77-5C4F-A196-C36FE86DCB02}"/>
              </a:ext>
            </a:extLst>
          </p:cNvPr>
          <p:cNvSpPr>
            <a:spLocks noGrp="1"/>
          </p:cNvSpPr>
          <p:nvPr>
            <p:ph type="body" sz="quarter" idx="13"/>
          </p:nvPr>
        </p:nvSpPr>
        <p:spPr/>
        <p:txBody>
          <a:bodyPr>
            <a:normAutofit/>
          </a:bodyPr>
          <a:lstStyle/>
          <a:p>
            <a:r>
              <a:rPr lang="en-GB" b="1" dirty="0"/>
              <a:t>MCM Incident Commander</a:t>
            </a:r>
          </a:p>
        </p:txBody>
      </p:sp>
      <p:sp>
        <p:nvSpPr>
          <p:cNvPr id="6" name="Marcador de Posição do Número do Diapositivo 5">
            <a:extLst>
              <a:ext uri="{FF2B5EF4-FFF2-40B4-BE49-F238E27FC236}">
                <a16:creationId xmlns:a16="http://schemas.microsoft.com/office/drawing/2014/main" id="{D708FD58-DBCD-9A43-95A7-8F213F51AC82}"/>
              </a:ext>
            </a:extLst>
          </p:cNvPr>
          <p:cNvSpPr>
            <a:spLocks noGrp="1"/>
          </p:cNvSpPr>
          <p:nvPr>
            <p:ph type="sldNum" sz="quarter" idx="16"/>
          </p:nvPr>
        </p:nvSpPr>
        <p:spPr/>
        <p:txBody>
          <a:bodyPr/>
          <a:lstStyle/>
          <a:p>
            <a:fld id="{A74CE0EA-F3B5-4684-BA10-C594598FDB9C}" type="slidenum">
              <a:rPr lang="en-GB" noProof="0" smtClean="0"/>
              <a:pPr/>
              <a:t>28</a:t>
            </a:fld>
            <a:endParaRPr lang="en-GB" noProof="0"/>
          </a:p>
        </p:txBody>
      </p:sp>
      <p:sp>
        <p:nvSpPr>
          <p:cNvPr id="8" name="Título 7">
            <a:extLst>
              <a:ext uri="{FF2B5EF4-FFF2-40B4-BE49-F238E27FC236}">
                <a16:creationId xmlns:a16="http://schemas.microsoft.com/office/drawing/2014/main" id="{EC03B4E9-3780-A34A-9F27-2E5D46B6951C}"/>
              </a:ext>
            </a:extLst>
          </p:cNvPr>
          <p:cNvSpPr>
            <a:spLocks noGrp="1"/>
          </p:cNvSpPr>
          <p:nvPr>
            <p:ph type="title"/>
          </p:nvPr>
        </p:nvSpPr>
        <p:spPr/>
        <p:txBody>
          <a:bodyPr/>
          <a:lstStyle/>
          <a:p>
            <a:r>
              <a:rPr lang="en-GB" dirty="0">
                <a:solidFill>
                  <a:schemeClr val="accent1">
                    <a:lumMod val="75000"/>
                  </a:schemeClr>
                </a:solidFill>
              </a:rPr>
              <a:t>Checking the Agenda</a:t>
            </a:r>
          </a:p>
        </p:txBody>
      </p:sp>
      <p:sp>
        <p:nvSpPr>
          <p:cNvPr id="9" name="Marcador de Posição do Rodapé 4">
            <a:extLst>
              <a:ext uri="{FF2B5EF4-FFF2-40B4-BE49-F238E27FC236}">
                <a16:creationId xmlns:a16="http://schemas.microsoft.com/office/drawing/2014/main" id="{1C4CCEF2-93D4-384F-A571-E964D3237477}"/>
              </a:ext>
            </a:extLst>
          </p:cNvPr>
          <p:cNvSpPr txBox="1">
            <a:spLocks/>
          </p:cNvSpPr>
          <p:nvPr/>
        </p:nvSpPr>
        <p:spPr>
          <a:xfrm>
            <a:off x="181709" y="6580588"/>
            <a:ext cx="2264608" cy="180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pic>
        <p:nvPicPr>
          <p:cNvPr id="12" name="Imagem 11">
            <a:extLst>
              <a:ext uri="{FF2B5EF4-FFF2-40B4-BE49-F238E27FC236}">
                <a16:creationId xmlns:a16="http://schemas.microsoft.com/office/drawing/2014/main" id="{2CF8DF77-4DF7-FA40-BE31-6A028DFBF2E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40800" y="1332465"/>
            <a:ext cx="3251200" cy="3251200"/>
          </a:xfrm>
          <a:prstGeom prst="rect">
            <a:avLst/>
          </a:prstGeom>
        </p:spPr>
      </p:pic>
      <p:pic>
        <p:nvPicPr>
          <p:cNvPr id="19" name="Imagem 18">
            <a:extLst>
              <a:ext uri="{FF2B5EF4-FFF2-40B4-BE49-F238E27FC236}">
                <a16:creationId xmlns:a16="http://schemas.microsoft.com/office/drawing/2014/main" id="{71C9CCE8-CE46-2543-BCEF-350ACD4BB96C}"/>
              </a:ext>
            </a:extLst>
          </p:cNvPr>
          <p:cNvPicPr>
            <a:picLocks noChangeAspect="1"/>
          </p:cNvPicPr>
          <p:nvPr/>
        </p:nvPicPr>
        <p:blipFill>
          <a:blip r:embed="rId4"/>
          <a:stretch>
            <a:fillRect/>
          </a:stretch>
        </p:blipFill>
        <p:spPr>
          <a:xfrm>
            <a:off x="1773977" y="4572504"/>
            <a:ext cx="8414257" cy="1897099"/>
          </a:xfrm>
          <a:prstGeom prst="rect">
            <a:avLst/>
          </a:prstGeom>
        </p:spPr>
      </p:pic>
      <p:sp>
        <p:nvSpPr>
          <p:cNvPr id="24" name="CaixaDeTexto 23">
            <a:extLst>
              <a:ext uri="{FF2B5EF4-FFF2-40B4-BE49-F238E27FC236}">
                <a16:creationId xmlns:a16="http://schemas.microsoft.com/office/drawing/2014/main" id="{FFB84569-B44D-AD42-986A-23406A83B798}"/>
              </a:ext>
            </a:extLst>
          </p:cNvPr>
          <p:cNvSpPr txBox="1"/>
          <p:nvPr/>
        </p:nvSpPr>
        <p:spPr>
          <a:xfrm>
            <a:off x="172655" y="1584932"/>
            <a:ext cx="6764379" cy="4208844"/>
          </a:xfrm>
          <a:prstGeom prst="rect">
            <a:avLst/>
          </a:prstGeom>
          <a:noFill/>
        </p:spPr>
        <p:txBody>
          <a:bodyPr wrap="square" rtlCol="0">
            <a:spAutoFit/>
          </a:bodyPr>
          <a:lstStyle/>
          <a:p>
            <a:pPr algn="r" rtl="1">
              <a:lnSpc>
                <a:spcPct val="150000"/>
              </a:lnSpc>
            </a:pPr>
            <a:r>
              <a:rPr lang="fa-IR" sz="2000" b="1" dirty="0">
                <a:solidFill>
                  <a:schemeClr val="tx2"/>
                </a:solidFill>
                <a:cs typeface="B Nazanin" panose="00000400000000000000" pitchFamily="2" charset="-78"/>
              </a:rPr>
              <a:t>فرمانده حادثه و تیم فرماندهی حادثه </a:t>
            </a:r>
            <a:r>
              <a:rPr lang="en-US" sz="2000" b="1" dirty="0">
                <a:solidFill>
                  <a:schemeClr val="tx2"/>
                </a:solidFill>
                <a:cs typeface="B Nazanin" panose="00000400000000000000" pitchFamily="2" charset="-78"/>
              </a:rPr>
              <a:t>(ICT)</a:t>
            </a:r>
          </a:p>
          <a:p>
            <a:pPr algn="r" rtl="1">
              <a:lnSpc>
                <a:spcPct val="150000"/>
              </a:lnSpc>
            </a:pPr>
            <a:r>
              <a:rPr lang="fa-IR" sz="2000" b="1" dirty="0">
                <a:solidFill>
                  <a:schemeClr val="tx2"/>
                </a:solidFill>
                <a:cs typeface="B Nazanin" panose="00000400000000000000" pitchFamily="2" charset="-78"/>
              </a:rPr>
              <a:t>نقش‌ها و مسئولیت‌های اصلی</a:t>
            </a:r>
          </a:p>
          <a:p>
            <a:pPr marL="342900" indent="-342900" algn="r" rtl="1">
              <a:lnSpc>
                <a:spcPct val="150000"/>
              </a:lnSpc>
              <a:buFont typeface="Arial" panose="020B0604020202020204" pitchFamily="34" charset="0"/>
              <a:buChar char="•"/>
            </a:pPr>
            <a:r>
              <a:rPr lang="fa-IR" sz="2000" b="1" dirty="0">
                <a:solidFill>
                  <a:schemeClr val="tx2"/>
                </a:solidFill>
                <a:cs typeface="B Nazanin" panose="00000400000000000000" pitchFamily="2" charset="-78"/>
              </a:rPr>
              <a:t>نظارت بر اجرای کلی برنامه</a:t>
            </a:r>
          </a:p>
          <a:p>
            <a:pPr marL="342900" indent="-342900" algn="r" rtl="1">
              <a:lnSpc>
                <a:spcPct val="150000"/>
              </a:lnSpc>
              <a:buFont typeface="Arial" panose="020B0604020202020204" pitchFamily="34" charset="0"/>
              <a:buChar char="•"/>
            </a:pPr>
            <a:r>
              <a:rPr lang="fa-IR" sz="2000" b="1" dirty="0">
                <a:solidFill>
                  <a:schemeClr val="tx2"/>
                </a:solidFill>
                <a:cs typeface="B Nazanin" panose="00000400000000000000" pitchFamily="2" charset="-78"/>
              </a:rPr>
              <a:t>تصمیم‌گیری در مورد فعال‌سازی مراحل مختلف برنامه</a:t>
            </a:r>
          </a:p>
          <a:p>
            <a:pPr marL="342900" indent="-342900" algn="r" rtl="1">
              <a:lnSpc>
                <a:spcPct val="150000"/>
              </a:lnSpc>
              <a:buFont typeface="Arial" panose="020B0604020202020204" pitchFamily="34" charset="0"/>
              <a:buChar char="•"/>
            </a:pPr>
            <a:r>
              <a:rPr lang="fa-IR" sz="2000" b="1" dirty="0">
                <a:solidFill>
                  <a:schemeClr val="tx2"/>
                </a:solidFill>
                <a:cs typeface="B Nazanin" panose="00000400000000000000" pitchFamily="2" charset="-78"/>
              </a:rPr>
              <a:t>ارتباطات داخلی</a:t>
            </a:r>
          </a:p>
          <a:p>
            <a:pPr marL="342900" indent="-342900" algn="r" rtl="1">
              <a:lnSpc>
                <a:spcPct val="150000"/>
              </a:lnSpc>
              <a:buFont typeface="Arial" panose="020B0604020202020204" pitchFamily="34" charset="0"/>
              <a:buChar char="•"/>
            </a:pPr>
            <a:r>
              <a:rPr lang="fa-IR" sz="2000" b="1" dirty="0">
                <a:solidFill>
                  <a:schemeClr val="tx2"/>
                </a:solidFill>
                <a:cs typeface="B Nazanin" panose="00000400000000000000" pitchFamily="2" charset="-78"/>
              </a:rPr>
              <a:t>ارتباطات بیرونی</a:t>
            </a:r>
          </a:p>
          <a:p>
            <a:pPr marL="342900" indent="-342900" algn="r" rtl="1">
              <a:lnSpc>
                <a:spcPct val="150000"/>
              </a:lnSpc>
              <a:buFont typeface="Arial" panose="020B0604020202020204" pitchFamily="34" charset="0"/>
              <a:buChar char="•"/>
            </a:pPr>
            <a:r>
              <a:rPr lang="fa-IR" sz="2000" b="1" dirty="0">
                <a:solidFill>
                  <a:schemeClr val="tx2"/>
                </a:solidFill>
                <a:cs typeface="B Nazanin" panose="00000400000000000000" pitchFamily="2" charset="-78"/>
              </a:rPr>
              <a:t>ارزیابی پس از عملیات</a:t>
            </a:r>
            <a:r>
              <a:rPr lang="en-US" sz="2000" b="1" dirty="0">
                <a:solidFill>
                  <a:schemeClr val="tx2"/>
                </a:solidFill>
                <a:cs typeface="B Nazanin" panose="00000400000000000000" pitchFamily="2" charset="-78"/>
              </a:rPr>
              <a:t> (Debriefing) </a:t>
            </a:r>
            <a:r>
              <a:rPr lang="fa-IR" sz="2000" b="1" dirty="0">
                <a:solidFill>
                  <a:schemeClr val="tx2"/>
                </a:solidFill>
                <a:cs typeface="B Nazanin" panose="00000400000000000000" pitchFamily="2" charset="-78"/>
              </a:rPr>
              <a:t>و رسیدگی به اثرات روانی وارد بر کارکنان</a:t>
            </a:r>
          </a:p>
          <a:p>
            <a:pPr marL="342900" indent="-342900" algn="r" rtl="1">
              <a:lnSpc>
                <a:spcPct val="150000"/>
              </a:lnSpc>
              <a:buFont typeface="Arial" panose="020B0604020202020204" pitchFamily="34" charset="0"/>
              <a:buChar char="•"/>
            </a:pPr>
            <a:r>
              <a:rPr lang="fa-IR" sz="2000" b="1" dirty="0">
                <a:solidFill>
                  <a:schemeClr val="tx2"/>
                </a:solidFill>
                <a:cs typeface="B Nazanin" panose="00000400000000000000" pitchFamily="2" charset="-78"/>
              </a:rPr>
              <a:t>استفاده از چک ‌لیست‌ها</a:t>
            </a:r>
          </a:p>
        </p:txBody>
      </p:sp>
    </p:spTree>
    <p:extLst>
      <p:ext uri="{BB962C8B-B14F-4D97-AF65-F5344CB8AC3E}">
        <p14:creationId xmlns:p14="http://schemas.microsoft.com/office/powerpoint/2010/main" val="2034125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o Texto 2">
            <a:extLst>
              <a:ext uri="{FF2B5EF4-FFF2-40B4-BE49-F238E27FC236}">
                <a16:creationId xmlns:a16="http://schemas.microsoft.com/office/drawing/2014/main" id="{E7D82E6A-DA77-5C4F-A196-C36FE86DCB02}"/>
              </a:ext>
            </a:extLst>
          </p:cNvPr>
          <p:cNvSpPr>
            <a:spLocks noGrp="1"/>
          </p:cNvSpPr>
          <p:nvPr>
            <p:ph type="body" sz="quarter" idx="13"/>
          </p:nvPr>
        </p:nvSpPr>
        <p:spPr/>
        <p:txBody>
          <a:bodyPr>
            <a:normAutofit/>
          </a:bodyPr>
          <a:lstStyle/>
          <a:p>
            <a:r>
              <a:rPr lang="en-GB" b="1" dirty="0"/>
              <a:t>The Incident Command Team</a:t>
            </a:r>
          </a:p>
        </p:txBody>
      </p:sp>
      <p:sp>
        <p:nvSpPr>
          <p:cNvPr id="6" name="Marcador de Posição do Número do Diapositivo 5">
            <a:extLst>
              <a:ext uri="{FF2B5EF4-FFF2-40B4-BE49-F238E27FC236}">
                <a16:creationId xmlns:a16="http://schemas.microsoft.com/office/drawing/2014/main" id="{D708FD58-DBCD-9A43-95A7-8F213F51AC82}"/>
              </a:ext>
            </a:extLst>
          </p:cNvPr>
          <p:cNvSpPr>
            <a:spLocks noGrp="1"/>
          </p:cNvSpPr>
          <p:nvPr>
            <p:ph type="sldNum" sz="quarter" idx="16"/>
          </p:nvPr>
        </p:nvSpPr>
        <p:spPr/>
        <p:txBody>
          <a:bodyPr/>
          <a:lstStyle/>
          <a:p>
            <a:fld id="{A74CE0EA-F3B5-4684-BA10-C594598FDB9C}" type="slidenum">
              <a:rPr lang="en-GB" noProof="0" smtClean="0"/>
              <a:pPr/>
              <a:t>3</a:t>
            </a:fld>
            <a:endParaRPr lang="en-GB" noProof="0"/>
          </a:p>
        </p:txBody>
      </p:sp>
      <p:sp>
        <p:nvSpPr>
          <p:cNvPr id="8" name="Título 7">
            <a:extLst>
              <a:ext uri="{FF2B5EF4-FFF2-40B4-BE49-F238E27FC236}">
                <a16:creationId xmlns:a16="http://schemas.microsoft.com/office/drawing/2014/main" id="{EC03B4E9-3780-A34A-9F27-2E5D46B6951C}"/>
              </a:ext>
            </a:extLst>
          </p:cNvPr>
          <p:cNvSpPr>
            <a:spLocks noGrp="1"/>
          </p:cNvSpPr>
          <p:nvPr>
            <p:ph type="title"/>
          </p:nvPr>
        </p:nvSpPr>
        <p:spPr/>
        <p:txBody>
          <a:bodyPr/>
          <a:lstStyle/>
          <a:p>
            <a:r>
              <a:rPr lang="en-GB" dirty="0">
                <a:solidFill>
                  <a:schemeClr val="accent1">
                    <a:lumMod val="75000"/>
                  </a:schemeClr>
                </a:solidFill>
              </a:rPr>
              <a:t>Staff Roles</a:t>
            </a:r>
          </a:p>
        </p:txBody>
      </p:sp>
      <p:sp>
        <p:nvSpPr>
          <p:cNvPr id="9" name="Marcador de Posição do Rodapé 4">
            <a:extLst>
              <a:ext uri="{FF2B5EF4-FFF2-40B4-BE49-F238E27FC236}">
                <a16:creationId xmlns:a16="http://schemas.microsoft.com/office/drawing/2014/main" id="{1C4CCEF2-93D4-384F-A571-E964D3237477}"/>
              </a:ext>
            </a:extLst>
          </p:cNvPr>
          <p:cNvSpPr txBox="1">
            <a:spLocks/>
          </p:cNvSpPr>
          <p:nvPr/>
        </p:nvSpPr>
        <p:spPr>
          <a:xfrm>
            <a:off x="181709" y="6580588"/>
            <a:ext cx="2264608" cy="180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pic>
        <p:nvPicPr>
          <p:cNvPr id="17" name="Imagem 16">
            <a:extLst>
              <a:ext uri="{FF2B5EF4-FFF2-40B4-BE49-F238E27FC236}">
                <a16:creationId xmlns:a16="http://schemas.microsoft.com/office/drawing/2014/main" id="{DC441E94-A199-6345-965C-8FC9FF42763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684481" y="1011825"/>
            <a:ext cx="3251200" cy="3251200"/>
          </a:xfrm>
          <a:prstGeom prst="rect">
            <a:avLst/>
          </a:prstGeom>
        </p:spPr>
      </p:pic>
      <p:pic>
        <p:nvPicPr>
          <p:cNvPr id="18" name="Imagem 17">
            <a:extLst>
              <a:ext uri="{FF2B5EF4-FFF2-40B4-BE49-F238E27FC236}">
                <a16:creationId xmlns:a16="http://schemas.microsoft.com/office/drawing/2014/main" id="{0BF68D73-C6F5-B247-8F78-3FADFC52853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30677" y="3485004"/>
            <a:ext cx="885001" cy="885001"/>
          </a:xfrm>
          <a:prstGeom prst="rect">
            <a:avLst/>
          </a:prstGeom>
        </p:spPr>
      </p:pic>
      <p:pic>
        <p:nvPicPr>
          <p:cNvPr id="20" name="Imagem 19">
            <a:extLst>
              <a:ext uri="{FF2B5EF4-FFF2-40B4-BE49-F238E27FC236}">
                <a16:creationId xmlns:a16="http://schemas.microsoft.com/office/drawing/2014/main" id="{C1F6C3E7-297D-6841-8784-77C205F5300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5966" y="2112857"/>
            <a:ext cx="885001" cy="885001"/>
          </a:xfrm>
          <a:prstGeom prst="rect">
            <a:avLst/>
          </a:prstGeom>
        </p:spPr>
      </p:pic>
      <p:pic>
        <p:nvPicPr>
          <p:cNvPr id="21" name="Imagem 20">
            <a:extLst>
              <a:ext uri="{FF2B5EF4-FFF2-40B4-BE49-F238E27FC236}">
                <a16:creationId xmlns:a16="http://schemas.microsoft.com/office/drawing/2014/main" id="{B29F7A12-79A0-4247-A2A4-DBCF3C1ACE1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5967" y="3441678"/>
            <a:ext cx="885001" cy="885001"/>
          </a:xfrm>
          <a:prstGeom prst="rect">
            <a:avLst/>
          </a:prstGeom>
        </p:spPr>
      </p:pic>
      <p:pic>
        <p:nvPicPr>
          <p:cNvPr id="22" name="Imagem 21">
            <a:extLst>
              <a:ext uri="{FF2B5EF4-FFF2-40B4-BE49-F238E27FC236}">
                <a16:creationId xmlns:a16="http://schemas.microsoft.com/office/drawing/2014/main" id="{219D9B2B-4318-FB4D-A2ED-D97696EA133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01257" y="3482198"/>
            <a:ext cx="885001" cy="885001"/>
          </a:xfrm>
          <a:prstGeom prst="rect">
            <a:avLst/>
          </a:prstGeom>
        </p:spPr>
      </p:pic>
      <p:sp>
        <p:nvSpPr>
          <p:cNvPr id="23" name="Retângulo 22">
            <a:extLst>
              <a:ext uri="{FF2B5EF4-FFF2-40B4-BE49-F238E27FC236}">
                <a16:creationId xmlns:a16="http://schemas.microsoft.com/office/drawing/2014/main" id="{2AADFC35-D9EF-194E-A905-4DC9121F4686}"/>
              </a:ext>
            </a:extLst>
          </p:cNvPr>
          <p:cNvSpPr/>
          <p:nvPr/>
        </p:nvSpPr>
        <p:spPr>
          <a:xfrm>
            <a:off x="5843919" y="4106278"/>
            <a:ext cx="1697901" cy="664221"/>
          </a:xfrm>
          <a:prstGeom prst="rect">
            <a:avLst/>
          </a:prstGeom>
        </p:spPr>
        <p:txBody>
          <a:bodyPr wrap="none">
            <a:spAutoFit/>
          </a:bodyPr>
          <a:lstStyle/>
          <a:p>
            <a:pPr>
              <a:lnSpc>
                <a:spcPct val="250000"/>
              </a:lnSpc>
            </a:pPr>
            <a:r>
              <a:rPr lang="en-GB" b="1" dirty="0"/>
              <a:t>Security Lead</a:t>
            </a:r>
          </a:p>
        </p:txBody>
      </p:sp>
      <p:sp>
        <p:nvSpPr>
          <p:cNvPr id="24" name="Retângulo 23">
            <a:extLst>
              <a:ext uri="{FF2B5EF4-FFF2-40B4-BE49-F238E27FC236}">
                <a16:creationId xmlns:a16="http://schemas.microsoft.com/office/drawing/2014/main" id="{79CEE225-2D2D-0B4C-A38B-7CED3785386A}"/>
              </a:ext>
            </a:extLst>
          </p:cNvPr>
          <p:cNvSpPr/>
          <p:nvPr/>
        </p:nvSpPr>
        <p:spPr>
          <a:xfrm>
            <a:off x="1269017" y="4106278"/>
            <a:ext cx="1608133" cy="664221"/>
          </a:xfrm>
          <a:prstGeom prst="rect">
            <a:avLst/>
          </a:prstGeom>
        </p:spPr>
        <p:txBody>
          <a:bodyPr wrap="none">
            <a:spAutoFit/>
          </a:bodyPr>
          <a:lstStyle/>
          <a:p>
            <a:pPr>
              <a:lnSpc>
                <a:spcPct val="250000"/>
              </a:lnSpc>
            </a:pPr>
            <a:r>
              <a:rPr lang="en-GB" b="1" dirty="0"/>
              <a:t>Clinical Lead</a:t>
            </a:r>
          </a:p>
        </p:txBody>
      </p:sp>
      <p:sp>
        <p:nvSpPr>
          <p:cNvPr id="25" name="Retângulo 24">
            <a:extLst>
              <a:ext uri="{FF2B5EF4-FFF2-40B4-BE49-F238E27FC236}">
                <a16:creationId xmlns:a16="http://schemas.microsoft.com/office/drawing/2014/main" id="{0975EB2B-EE7B-0F4A-ADE3-D328EAAC318A}"/>
              </a:ext>
            </a:extLst>
          </p:cNvPr>
          <p:cNvSpPr/>
          <p:nvPr/>
        </p:nvSpPr>
        <p:spPr>
          <a:xfrm>
            <a:off x="3533478" y="4106278"/>
            <a:ext cx="1838965" cy="664221"/>
          </a:xfrm>
          <a:prstGeom prst="rect">
            <a:avLst/>
          </a:prstGeom>
        </p:spPr>
        <p:txBody>
          <a:bodyPr wrap="none">
            <a:spAutoFit/>
          </a:bodyPr>
          <a:lstStyle/>
          <a:p>
            <a:pPr>
              <a:lnSpc>
                <a:spcPct val="250000"/>
              </a:lnSpc>
            </a:pPr>
            <a:r>
              <a:rPr lang="en-GB" b="1" dirty="0"/>
              <a:t>Resource Lead</a:t>
            </a:r>
          </a:p>
        </p:txBody>
      </p:sp>
      <p:sp>
        <p:nvSpPr>
          <p:cNvPr id="26" name="Retângulo 25">
            <a:extLst>
              <a:ext uri="{FF2B5EF4-FFF2-40B4-BE49-F238E27FC236}">
                <a16:creationId xmlns:a16="http://schemas.microsoft.com/office/drawing/2014/main" id="{64BE0EA1-02B7-AA46-9FEB-286D7B57FCC5}"/>
              </a:ext>
            </a:extLst>
          </p:cNvPr>
          <p:cNvSpPr/>
          <p:nvPr/>
        </p:nvSpPr>
        <p:spPr>
          <a:xfrm>
            <a:off x="3120946" y="1319924"/>
            <a:ext cx="2480166" cy="664221"/>
          </a:xfrm>
          <a:prstGeom prst="rect">
            <a:avLst/>
          </a:prstGeom>
        </p:spPr>
        <p:txBody>
          <a:bodyPr wrap="none">
            <a:spAutoFit/>
          </a:bodyPr>
          <a:lstStyle/>
          <a:p>
            <a:pPr>
              <a:lnSpc>
                <a:spcPct val="250000"/>
              </a:lnSpc>
            </a:pPr>
            <a:r>
              <a:rPr lang="en-GB" b="1" dirty="0"/>
              <a:t>Incident Commander</a:t>
            </a:r>
            <a:endParaRPr lang="en-GB" b="1" dirty="0">
              <a:solidFill>
                <a:srgbClr val="C00000"/>
              </a:solidFill>
            </a:endParaRPr>
          </a:p>
        </p:txBody>
      </p:sp>
      <p:cxnSp>
        <p:nvCxnSpPr>
          <p:cNvPr id="27" name="Conexão Reta Unidirecional 26">
            <a:extLst>
              <a:ext uri="{FF2B5EF4-FFF2-40B4-BE49-F238E27FC236}">
                <a16:creationId xmlns:a16="http://schemas.microsoft.com/office/drawing/2014/main" id="{A1108B2C-FB33-D947-8788-076FAC8B303E}"/>
              </a:ext>
            </a:extLst>
          </p:cNvPr>
          <p:cNvCxnSpPr>
            <a:cxnSpLocks/>
            <a:stCxn id="20" idx="2"/>
            <a:endCxn id="18" idx="0"/>
          </p:cNvCxnSpPr>
          <p:nvPr/>
        </p:nvCxnSpPr>
        <p:spPr>
          <a:xfrm flipH="1">
            <a:off x="2173178" y="2997858"/>
            <a:ext cx="2285289" cy="487146"/>
          </a:xfrm>
          <a:prstGeom prst="straightConnector1">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Conexão Reta Unidirecional 27">
            <a:extLst>
              <a:ext uri="{FF2B5EF4-FFF2-40B4-BE49-F238E27FC236}">
                <a16:creationId xmlns:a16="http://schemas.microsoft.com/office/drawing/2014/main" id="{017B51F6-2063-7247-B282-C8DC08759B81}"/>
              </a:ext>
            </a:extLst>
          </p:cNvPr>
          <p:cNvCxnSpPr>
            <a:cxnSpLocks/>
            <a:stCxn id="22" idx="0"/>
            <a:endCxn id="20" idx="2"/>
          </p:cNvCxnSpPr>
          <p:nvPr/>
        </p:nvCxnSpPr>
        <p:spPr>
          <a:xfrm flipH="1" flipV="1">
            <a:off x="4458467" y="2997858"/>
            <a:ext cx="2285291" cy="484340"/>
          </a:xfrm>
          <a:prstGeom prst="straightConnector1">
            <a:avLst/>
          </a:prstGeom>
          <a:ln w="38100">
            <a:solidFill>
              <a:schemeClr val="accent2"/>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Conexão Reta Unidirecional 28">
            <a:extLst>
              <a:ext uri="{FF2B5EF4-FFF2-40B4-BE49-F238E27FC236}">
                <a16:creationId xmlns:a16="http://schemas.microsoft.com/office/drawing/2014/main" id="{F68ADC60-C31E-4242-9FEC-9B038B9BA01F}"/>
              </a:ext>
            </a:extLst>
          </p:cNvPr>
          <p:cNvCxnSpPr>
            <a:cxnSpLocks/>
            <a:stCxn id="20" idx="2"/>
            <a:endCxn id="21" idx="0"/>
          </p:cNvCxnSpPr>
          <p:nvPr/>
        </p:nvCxnSpPr>
        <p:spPr>
          <a:xfrm>
            <a:off x="4458467" y="2997858"/>
            <a:ext cx="1" cy="443820"/>
          </a:xfrm>
          <a:prstGeom prst="straightConnector1">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CaixaDeTexto 1">
            <a:extLst>
              <a:ext uri="{FF2B5EF4-FFF2-40B4-BE49-F238E27FC236}">
                <a16:creationId xmlns:a16="http://schemas.microsoft.com/office/drawing/2014/main" id="{5DACC5B4-CE24-002D-2D60-A1D0CB242F8C}"/>
              </a:ext>
            </a:extLst>
          </p:cNvPr>
          <p:cNvSpPr txBox="1"/>
          <p:nvPr/>
        </p:nvSpPr>
        <p:spPr>
          <a:xfrm>
            <a:off x="5867205" y="1290672"/>
            <a:ext cx="2374368" cy="1200329"/>
          </a:xfrm>
          <a:prstGeom prst="rect">
            <a:avLst/>
          </a:prstGeom>
          <a:noFill/>
        </p:spPr>
        <p:txBody>
          <a:bodyPr wrap="none" rtlCol="0">
            <a:spAutoFit/>
          </a:bodyPr>
          <a:lstStyle/>
          <a:p>
            <a:pPr algn="r" rtl="1"/>
            <a:r>
              <a:rPr lang="fa-IR" sz="2400" dirty="0">
                <a:solidFill>
                  <a:schemeClr val="tx2"/>
                </a:solidFill>
              </a:rPr>
              <a:t>رئیس واحد اورژانس؟</a:t>
            </a:r>
            <a:br>
              <a:rPr lang="fa-IR" sz="2400" dirty="0">
                <a:solidFill>
                  <a:schemeClr val="tx2"/>
                </a:solidFill>
              </a:rPr>
            </a:br>
            <a:r>
              <a:rPr lang="fa-IR" sz="2400" dirty="0">
                <a:solidFill>
                  <a:schemeClr val="tx2"/>
                </a:solidFill>
              </a:rPr>
              <a:t>نفر دومِ ارشد؟</a:t>
            </a:r>
            <a:br>
              <a:rPr lang="fa-IR" sz="2400" dirty="0">
                <a:solidFill>
                  <a:schemeClr val="tx2"/>
                </a:solidFill>
              </a:rPr>
            </a:br>
            <a:r>
              <a:rPr lang="fa-IR" sz="2400" dirty="0">
                <a:solidFill>
                  <a:schemeClr val="tx2"/>
                </a:solidFill>
              </a:rPr>
              <a:t>مدیر اورژانس؟</a:t>
            </a:r>
            <a:endParaRPr lang="en-GB" sz="2400" dirty="0">
              <a:solidFill>
                <a:schemeClr val="tx2"/>
              </a:solidFill>
              <a:latin typeface="Roboto" panose="02000000000000000000" pitchFamily="2" charset="0"/>
            </a:endParaRPr>
          </a:p>
        </p:txBody>
      </p:sp>
    </p:spTree>
    <p:extLst>
      <p:ext uri="{BB962C8B-B14F-4D97-AF65-F5344CB8AC3E}">
        <p14:creationId xmlns:p14="http://schemas.microsoft.com/office/powerpoint/2010/main" val="10683014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Número do Diapositivo 1">
            <a:extLst>
              <a:ext uri="{FF2B5EF4-FFF2-40B4-BE49-F238E27FC236}">
                <a16:creationId xmlns:a16="http://schemas.microsoft.com/office/drawing/2014/main" id="{158FC47E-C75D-DE41-A0A9-2B5FFA1B9F79}"/>
              </a:ext>
            </a:extLst>
          </p:cNvPr>
          <p:cNvSpPr>
            <a:spLocks noGrp="1"/>
          </p:cNvSpPr>
          <p:nvPr>
            <p:ph type="sldNum" sz="quarter" idx="16"/>
          </p:nvPr>
        </p:nvSpPr>
        <p:spPr/>
        <p:txBody>
          <a:bodyPr/>
          <a:lstStyle/>
          <a:p>
            <a:fld id="{A74CE0EA-F3B5-4684-BA10-C594598FDB9C}" type="slidenum">
              <a:rPr lang="en-GB" noProof="0" smtClean="0"/>
              <a:pPr/>
              <a:t>4</a:t>
            </a:fld>
            <a:endParaRPr lang="en-GB" noProof="0"/>
          </a:p>
        </p:txBody>
      </p:sp>
      <p:sp>
        <p:nvSpPr>
          <p:cNvPr id="3" name="Título 2">
            <a:extLst>
              <a:ext uri="{FF2B5EF4-FFF2-40B4-BE49-F238E27FC236}">
                <a16:creationId xmlns:a16="http://schemas.microsoft.com/office/drawing/2014/main" id="{11EEA4FD-22A6-D142-A4D9-D8EE8C1BCB98}"/>
              </a:ext>
            </a:extLst>
          </p:cNvPr>
          <p:cNvSpPr>
            <a:spLocks noGrp="1"/>
          </p:cNvSpPr>
          <p:nvPr>
            <p:ph type="title"/>
          </p:nvPr>
        </p:nvSpPr>
        <p:spPr/>
        <p:txBody>
          <a:bodyPr/>
          <a:lstStyle/>
          <a:p>
            <a:r>
              <a:rPr lang="en-GB" dirty="0">
                <a:solidFill>
                  <a:schemeClr val="accent1">
                    <a:lumMod val="75000"/>
                  </a:schemeClr>
                </a:solidFill>
              </a:rPr>
              <a:t>Ensure clear communication channels </a:t>
            </a:r>
          </a:p>
        </p:txBody>
      </p:sp>
      <p:sp>
        <p:nvSpPr>
          <p:cNvPr id="46" name="Marcador de Posição do Texto 2">
            <a:extLst>
              <a:ext uri="{FF2B5EF4-FFF2-40B4-BE49-F238E27FC236}">
                <a16:creationId xmlns:a16="http://schemas.microsoft.com/office/drawing/2014/main" id="{B3CB0901-C13C-374C-B3F3-03CDCFD6536D}"/>
              </a:ext>
            </a:extLst>
          </p:cNvPr>
          <p:cNvSpPr>
            <a:spLocks noGrp="1"/>
          </p:cNvSpPr>
          <p:nvPr>
            <p:ph type="body" sz="quarter" idx="13"/>
          </p:nvPr>
        </p:nvSpPr>
        <p:spPr>
          <a:xfrm>
            <a:off x="480485" y="1188003"/>
            <a:ext cx="8160000" cy="288925"/>
          </a:xfrm>
        </p:spPr>
        <p:txBody>
          <a:bodyPr>
            <a:normAutofit/>
          </a:bodyPr>
          <a:lstStyle/>
          <a:p>
            <a:r>
              <a:rPr lang="en-GB" b="1" dirty="0"/>
              <a:t>Delegate tasks !</a:t>
            </a:r>
          </a:p>
        </p:txBody>
      </p:sp>
      <p:pic>
        <p:nvPicPr>
          <p:cNvPr id="47" name="Imagem 46">
            <a:extLst>
              <a:ext uri="{FF2B5EF4-FFF2-40B4-BE49-F238E27FC236}">
                <a16:creationId xmlns:a16="http://schemas.microsoft.com/office/drawing/2014/main" id="{7BC9E2F7-9079-EE42-8182-B83EC965C76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684481" y="1011825"/>
            <a:ext cx="3251200" cy="3251200"/>
          </a:xfrm>
          <a:prstGeom prst="rect">
            <a:avLst/>
          </a:prstGeom>
        </p:spPr>
      </p:pic>
      <p:sp>
        <p:nvSpPr>
          <p:cNvPr id="48" name="Oval 47">
            <a:extLst>
              <a:ext uri="{FF2B5EF4-FFF2-40B4-BE49-F238E27FC236}">
                <a16:creationId xmlns:a16="http://schemas.microsoft.com/office/drawing/2014/main" id="{8C8ED20C-35D2-884D-97E7-EC3FF5D09DEB}"/>
              </a:ext>
            </a:extLst>
          </p:cNvPr>
          <p:cNvSpPr/>
          <p:nvPr/>
        </p:nvSpPr>
        <p:spPr>
          <a:xfrm>
            <a:off x="2610130" y="3604407"/>
            <a:ext cx="1928623" cy="1928623"/>
          </a:xfrm>
          <a:prstGeom prst="ellipse">
            <a:avLst/>
          </a:prstGeom>
          <a:solidFill>
            <a:srgbClr val="D20004">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E8BC2EB9-6892-DB4B-8F70-6E37012E287D}"/>
              </a:ext>
            </a:extLst>
          </p:cNvPr>
          <p:cNvSpPr/>
          <p:nvPr/>
        </p:nvSpPr>
        <p:spPr>
          <a:xfrm>
            <a:off x="183495" y="4036402"/>
            <a:ext cx="2514383" cy="2514383"/>
          </a:xfrm>
          <a:prstGeom prst="ellipse">
            <a:avLst/>
          </a:prstGeom>
          <a:solidFill>
            <a:srgbClr val="00B050">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0" name="Agrupar 49">
            <a:extLst>
              <a:ext uri="{FF2B5EF4-FFF2-40B4-BE49-F238E27FC236}">
                <a16:creationId xmlns:a16="http://schemas.microsoft.com/office/drawing/2014/main" id="{51D6DE54-AEA8-EF4F-AA61-3B7A2EED2229}"/>
              </a:ext>
            </a:extLst>
          </p:cNvPr>
          <p:cNvGrpSpPr/>
          <p:nvPr/>
        </p:nvGrpSpPr>
        <p:grpSpPr>
          <a:xfrm>
            <a:off x="2687868" y="4107957"/>
            <a:ext cx="1770002" cy="891775"/>
            <a:chOff x="1251659" y="1765122"/>
            <a:chExt cx="1770002" cy="891775"/>
          </a:xfrm>
        </p:grpSpPr>
        <p:pic>
          <p:nvPicPr>
            <p:cNvPr id="51" name="Imagem 50">
              <a:extLst>
                <a:ext uri="{FF2B5EF4-FFF2-40B4-BE49-F238E27FC236}">
                  <a16:creationId xmlns:a16="http://schemas.microsoft.com/office/drawing/2014/main" id="{F184E702-BD7A-0F48-BD64-66C31B50DD6F}"/>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136660" y="1765122"/>
              <a:ext cx="885001" cy="885001"/>
            </a:xfrm>
            <a:prstGeom prst="rect">
              <a:avLst/>
            </a:prstGeom>
          </p:spPr>
        </p:pic>
        <p:pic>
          <p:nvPicPr>
            <p:cNvPr id="52" name="Imagem 51">
              <a:extLst>
                <a:ext uri="{FF2B5EF4-FFF2-40B4-BE49-F238E27FC236}">
                  <a16:creationId xmlns:a16="http://schemas.microsoft.com/office/drawing/2014/main" id="{457F2009-F9D8-3446-ACA4-23AE9E54B774}"/>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251659" y="1771896"/>
              <a:ext cx="885001" cy="885001"/>
            </a:xfrm>
            <a:prstGeom prst="rect">
              <a:avLst/>
            </a:prstGeom>
          </p:spPr>
        </p:pic>
      </p:grpSp>
      <p:grpSp>
        <p:nvGrpSpPr>
          <p:cNvPr id="53" name="Agrupar 52">
            <a:extLst>
              <a:ext uri="{FF2B5EF4-FFF2-40B4-BE49-F238E27FC236}">
                <a16:creationId xmlns:a16="http://schemas.microsoft.com/office/drawing/2014/main" id="{CE0AC30D-DBA2-0042-AA6D-7CC35C9B2379}"/>
              </a:ext>
            </a:extLst>
          </p:cNvPr>
          <p:cNvGrpSpPr/>
          <p:nvPr/>
        </p:nvGrpSpPr>
        <p:grpSpPr>
          <a:xfrm>
            <a:off x="571562" y="5211270"/>
            <a:ext cx="1770003" cy="898470"/>
            <a:chOff x="1251658" y="2723304"/>
            <a:chExt cx="1770003" cy="898470"/>
          </a:xfrm>
        </p:grpSpPr>
        <p:pic>
          <p:nvPicPr>
            <p:cNvPr id="54" name="Imagem 53">
              <a:extLst>
                <a:ext uri="{FF2B5EF4-FFF2-40B4-BE49-F238E27FC236}">
                  <a16:creationId xmlns:a16="http://schemas.microsoft.com/office/drawing/2014/main" id="{EC463FCA-1BDA-4D43-86DD-A0E9479A7326}"/>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251658" y="2723304"/>
              <a:ext cx="885001" cy="885001"/>
            </a:xfrm>
            <a:prstGeom prst="rect">
              <a:avLst/>
            </a:prstGeom>
          </p:spPr>
        </p:pic>
        <p:pic>
          <p:nvPicPr>
            <p:cNvPr id="55" name="Imagem 54">
              <a:extLst>
                <a:ext uri="{FF2B5EF4-FFF2-40B4-BE49-F238E27FC236}">
                  <a16:creationId xmlns:a16="http://schemas.microsoft.com/office/drawing/2014/main" id="{7C0E1809-1F06-5549-AD81-7A660E20D65E}"/>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138296" y="2738409"/>
              <a:ext cx="883365" cy="883365"/>
            </a:xfrm>
            <a:prstGeom prst="rect">
              <a:avLst/>
            </a:prstGeom>
          </p:spPr>
        </p:pic>
      </p:grpSp>
      <p:pic>
        <p:nvPicPr>
          <p:cNvPr id="56" name="Imagem 55">
            <a:extLst>
              <a:ext uri="{FF2B5EF4-FFF2-40B4-BE49-F238E27FC236}">
                <a16:creationId xmlns:a16="http://schemas.microsoft.com/office/drawing/2014/main" id="{E99F770D-6033-B94E-BC04-1AEA90E87DA4}"/>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589374" y="4811873"/>
            <a:ext cx="885001" cy="885001"/>
          </a:xfrm>
          <a:prstGeom prst="rect">
            <a:avLst/>
          </a:prstGeom>
        </p:spPr>
      </p:pic>
      <p:pic>
        <p:nvPicPr>
          <p:cNvPr id="57" name="Imagem 56">
            <a:extLst>
              <a:ext uri="{FF2B5EF4-FFF2-40B4-BE49-F238E27FC236}">
                <a16:creationId xmlns:a16="http://schemas.microsoft.com/office/drawing/2014/main" id="{E3B90212-7554-6247-9CCB-E86474CD349A}"/>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014062" y="4114730"/>
            <a:ext cx="885001" cy="885001"/>
          </a:xfrm>
          <a:prstGeom prst="rect">
            <a:avLst/>
          </a:prstGeom>
        </p:spPr>
      </p:pic>
      <p:pic>
        <p:nvPicPr>
          <p:cNvPr id="58" name="Imagem 57">
            <a:extLst>
              <a:ext uri="{FF2B5EF4-FFF2-40B4-BE49-F238E27FC236}">
                <a16:creationId xmlns:a16="http://schemas.microsoft.com/office/drawing/2014/main" id="{30BCE4D1-82C2-1746-9041-DD9D31B1DFC8}"/>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130367" y="2838102"/>
            <a:ext cx="885001" cy="885001"/>
          </a:xfrm>
          <a:prstGeom prst="rect">
            <a:avLst/>
          </a:prstGeom>
        </p:spPr>
      </p:pic>
      <p:pic>
        <p:nvPicPr>
          <p:cNvPr id="59" name="Imagem 58">
            <a:extLst>
              <a:ext uri="{FF2B5EF4-FFF2-40B4-BE49-F238E27FC236}">
                <a16:creationId xmlns:a16="http://schemas.microsoft.com/office/drawing/2014/main" id="{06BFDBD4-0C4B-0643-86EE-FFC4A7B3665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522505" y="1569573"/>
            <a:ext cx="885001" cy="885001"/>
          </a:xfrm>
          <a:prstGeom prst="rect">
            <a:avLst/>
          </a:prstGeom>
        </p:spPr>
      </p:pic>
      <p:pic>
        <p:nvPicPr>
          <p:cNvPr id="60" name="Imagem 59">
            <a:extLst>
              <a:ext uri="{FF2B5EF4-FFF2-40B4-BE49-F238E27FC236}">
                <a16:creationId xmlns:a16="http://schemas.microsoft.com/office/drawing/2014/main" id="{83B53112-84D8-4A4E-AE58-3A7CC019F1BD}"/>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019822" y="2836631"/>
            <a:ext cx="885001" cy="885001"/>
          </a:xfrm>
          <a:prstGeom prst="rect">
            <a:avLst/>
          </a:prstGeom>
        </p:spPr>
      </p:pic>
      <p:pic>
        <p:nvPicPr>
          <p:cNvPr id="61" name="Imagem 60">
            <a:extLst>
              <a:ext uri="{FF2B5EF4-FFF2-40B4-BE49-F238E27FC236}">
                <a16:creationId xmlns:a16="http://schemas.microsoft.com/office/drawing/2014/main" id="{3E6CE700-BD13-DC48-ACA7-BBB0F09BE1A0}"/>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878797" y="2836630"/>
            <a:ext cx="885001" cy="885001"/>
          </a:xfrm>
          <a:prstGeom prst="rect">
            <a:avLst/>
          </a:prstGeom>
        </p:spPr>
      </p:pic>
      <p:cxnSp>
        <p:nvCxnSpPr>
          <p:cNvPr id="62" name="Conexão Reta Unidirecional 61">
            <a:extLst>
              <a:ext uri="{FF2B5EF4-FFF2-40B4-BE49-F238E27FC236}">
                <a16:creationId xmlns:a16="http://schemas.microsoft.com/office/drawing/2014/main" id="{41D2D493-4926-A244-8CF0-1BD482E8D270}"/>
              </a:ext>
            </a:extLst>
          </p:cNvPr>
          <p:cNvCxnSpPr>
            <a:cxnSpLocks/>
            <a:stCxn id="59" idx="2"/>
            <a:endCxn id="60" idx="0"/>
          </p:cNvCxnSpPr>
          <p:nvPr/>
        </p:nvCxnSpPr>
        <p:spPr>
          <a:xfrm>
            <a:off x="4965006" y="2454574"/>
            <a:ext cx="497317" cy="382057"/>
          </a:xfrm>
          <a:prstGeom prst="straightConnector1">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3" name="Conexão Reta Unidirecional 62">
            <a:extLst>
              <a:ext uri="{FF2B5EF4-FFF2-40B4-BE49-F238E27FC236}">
                <a16:creationId xmlns:a16="http://schemas.microsoft.com/office/drawing/2014/main" id="{DA856FD8-3EC7-E243-8F76-D920C7B6404D}"/>
              </a:ext>
            </a:extLst>
          </p:cNvPr>
          <p:cNvCxnSpPr>
            <a:cxnSpLocks/>
            <a:stCxn id="61" idx="0"/>
            <a:endCxn id="59" idx="2"/>
          </p:cNvCxnSpPr>
          <p:nvPr/>
        </p:nvCxnSpPr>
        <p:spPr>
          <a:xfrm flipH="1" flipV="1">
            <a:off x="4965006" y="2454574"/>
            <a:ext cx="2356292" cy="382056"/>
          </a:xfrm>
          <a:prstGeom prst="straightConnector1">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4" name="Conexão Reta Unidirecional 63">
            <a:extLst>
              <a:ext uri="{FF2B5EF4-FFF2-40B4-BE49-F238E27FC236}">
                <a16:creationId xmlns:a16="http://schemas.microsoft.com/office/drawing/2014/main" id="{28364E94-4873-C647-B1C0-A8D97093DCD8}"/>
              </a:ext>
            </a:extLst>
          </p:cNvPr>
          <p:cNvCxnSpPr>
            <a:cxnSpLocks/>
            <a:stCxn id="59" idx="2"/>
            <a:endCxn id="58" idx="0"/>
          </p:cNvCxnSpPr>
          <p:nvPr/>
        </p:nvCxnSpPr>
        <p:spPr>
          <a:xfrm flipH="1">
            <a:off x="3572868" y="2454574"/>
            <a:ext cx="1392138" cy="383528"/>
          </a:xfrm>
          <a:prstGeom prst="straightConnector1">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5" name="Conexão Reta Unidirecional 64">
            <a:extLst>
              <a:ext uri="{FF2B5EF4-FFF2-40B4-BE49-F238E27FC236}">
                <a16:creationId xmlns:a16="http://schemas.microsoft.com/office/drawing/2014/main" id="{9B186B47-B405-C54C-8EB2-E2A50B43C003}"/>
              </a:ext>
            </a:extLst>
          </p:cNvPr>
          <p:cNvCxnSpPr>
            <a:cxnSpLocks/>
            <a:stCxn id="58" idx="1"/>
            <a:endCxn id="57" idx="0"/>
          </p:cNvCxnSpPr>
          <p:nvPr/>
        </p:nvCxnSpPr>
        <p:spPr>
          <a:xfrm flipH="1">
            <a:off x="1456563" y="3280603"/>
            <a:ext cx="1673804" cy="834127"/>
          </a:xfrm>
          <a:prstGeom prst="straightConnector1">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6" name="Conexão Reta Unidirecional 65">
            <a:extLst>
              <a:ext uri="{FF2B5EF4-FFF2-40B4-BE49-F238E27FC236}">
                <a16:creationId xmlns:a16="http://schemas.microsoft.com/office/drawing/2014/main" id="{C0C3D44A-95F1-084E-84F0-1AB7652A1D9B}"/>
              </a:ext>
            </a:extLst>
          </p:cNvPr>
          <p:cNvCxnSpPr>
            <a:cxnSpLocks/>
            <a:stCxn id="58" idx="2"/>
            <a:endCxn id="52" idx="0"/>
          </p:cNvCxnSpPr>
          <p:nvPr/>
        </p:nvCxnSpPr>
        <p:spPr>
          <a:xfrm flipH="1">
            <a:off x="3130369" y="3723103"/>
            <a:ext cx="442499" cy="391628"/>
          </a:xfrm>
          <a:prstGeom prst="straightConnector1">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7" name="Conexão Reta Unidirecional 66">
            <a:extLst>
              <a:ext uri="{FF2B5EF4-FFF2-40B4-BE49-F238E27FC236}">
                <a16:creationId xmlns:a16="http://schemas.microsoft.com/office/drawing/2014/main" id="{D8C129D8-677A-9A4F-93CC-6F3806A83B3E}"/>
              </a:ext>
            </a:extLst>
          </p:cNvPr>
          <p:cNvCxnSpPr>
            <a:cxnSpLocks/>
            <a:stCxn id="58" idx="2"/>
            <a:endCxn id="51" idx="0"/>
          </p:cNvCxnSpPr>
          <p:nvPr/>
        </p:nvCxnSpPr>
        <p:spPr>
          <a:xfrm>
            <a:off x="3572868" y="3723103"/>
            <a:ext cx="442502" cy="384854"/>
          </a:xfrm>
          <a:prstGeom prst="straightConnector1">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8" name="Conexão Reta Unidirecional 67">
            <a:extLst>
              <a:ext uri="{FF2B5EF4-FFF2-40B4-BE49-F238E27FC236}">
                <a16:creationId xmlns:a16="http://schemas.microsoft.com/office/drawing/2014/main" id="{8345907E-4817-454E-9968-B4196EFEDCB1}"/>
              </a:ext>
            </a:extLst>
          </p:cNvPr>
          <p:cNvCxnSpPr>
            <a:cxnSpLocks/>
            <a:stCxn id="57" idx="2"/>
            <a:endCxn id="54" idx="0"/>
          </p:cNvCxnSpPr>
          <p:nvPr/>
        </p:nvCxnSpPr>
        <p:spPr>
          <a:xfrm flipH="1">
            <a:off x="1014063" y="4999731"/>
            <a:ext cx="442500" cy="211539"/>
          </a:xfrm>
          <a:prstGeom prst="straightConnector1">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9" name="Conexão Reta Unidirecional 68">
            <a:extLst>
              <a:ext uri="{FF2B5EF4-FFF2-40B4-BE49-F238E27FC236}">
                <a16:creationId xmlns:a16="http://schemas.microsoft.com/office/drawing/2014/main" id="{047032A5-6986-0041-A231-83BE6A940029}"/>
              </a:ext>
            </a:extLst>
          </p:cNvPr>
          <p:cNvCxnSpPr>
            <a:cxnSpLocks/>
            <a:stCxn id="57" idx="2"/>
            <a:endCxn id="55" idx="0"/>
          </p:cNvCxnSpPr>
          <p:nvPr/>
        </p:nvCxnSpPr>
        <p:spPr>
          <a:xfrm>
            <a:off x="1456563" y="4999731"/>
            <a:ext cx="443320" cy="225826"/>
          </a:xfrm>
          <a:prstGeom prst="straightConnector1">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0" name="Conexão Reta Unidirecional 69">
            <a:extLst>
              <a:ext uri="{FF2B5EF4-FFF2-40B4-BE49-F238E27FC236}">
                <a16:creationId xmlns:a16="http://schemas.microsoft.com/office/drawing/2014/main" id="{2E3888F2-B37B-DC42-B888-A621A12CC268}"/>
              </a:ext>
            </a:extLst>
          </p:cNvPr>
          <p:cNvCxnSpPr>
            <a:cxnSpLocks/>
            <a:stCxn id="60" idx="2"/>
            <a:endCxn id="56" idx="0"/>
          </p:cNvCxnSpPr>
          <p:nvPr/>
        </p:nvCxnSpPr>
        <p:spPr>
          <a:xfrm flipH="1">
            <a:off x="5031875" y="3721632"/>
            <a:ext cx="430448" cy="1090241"/>
          </a:xfrm>
          <a:prstGeom prst="straightConnector1">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1" name="Conexão Reta Unidirecional 70">
            <a:extLst>
              <a:ext uri="{FF2B5EF4-FFF2-40B4-BE49-F238E27FC236}">
                <a16:creationId xmlns:a16="http://schemas.microsoft.com/office/drawing/2014/main" id="{B5620FF8-D8C4-E948-8F87-16CAB34A11B6}"/>
              </a:ext>
            </a:extLst>
          </p:cNvPr>
          <p:cNvCxnSpPr>
            <a:cxnSpLocks/>
            <a:stCxn id="61" idx="2"/>
          </p:cNvCxnSpPr>
          <p:nvPr/>
        </p:nvCxnSpPr>
        <p:spPr>
          <a:xfrm>
            <a:off x="7321298" y="3721631"/>
            <a:ext cx="1244" cy="393663"/>
          </a:xfrm>
          <a:prstGeom prst="straightConnector1">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2" name="Conexão Reta Unidirecional 71">
            <a:extLst>
              <a:ext uri="{FF2B5EF4-FFF2-40B4-BE49-F238E27FC236}">
                <a16:creationId xmlns:a16="http://schemas.microsoft.com/office/drawing/2014/main" id="{EFC1B078-0381-0A49-9918-8DEAF0D8FC87}"/>
              </a:ext>
            </a:extLst>
          </p:cNvPr>
          <p:cNvCxnSpPr>
            <a:cxnSpLocks/>
            <a:stCxn id="58" idx="1"/>
            <a:endCxn id="81" idx="3"/>
          </p:cNvCxnSpPr>
          <p:nvPr/>
        </p:nvCxnSpPr>
        <p:spPr>
          <a:xfrm flipH="1" flipV="1">
            <a:off x="2222449" y="2736367"/>
            <a:ext cx="907918" cy="544236"/>
          </a:xfrm>
          <a:prstGeom prst="straightConnector1">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75" name="Imagem 74">
            <a:extLst>
              <a:ext uri="{FF2B5EF4-FFF2-40B4-BE49-F238E27FC236}">
                <a16:creationId xmlns:a16="http://schemas.microsoft.com/office/drawing/2014/main" id="{BF5A9C69-7880-FA42-82D4-56254D693B2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33472" y="4726280"/>
            <a:ext cx="883365" cy="883365"/>
          </a:xfrm>
          <a:prstGeom prst="rect">
            <a:avLst/>
          </a:prstGeom>
        </p:spPr>
      </p:pic>
      <p:pic>
        <p:nvPicPr>
          <p:cNvPr id="76" name="Imagem 75">
            <a:extLst>
              <a:ext uri="{FF2B5EF4-FFF2-40B4-BE49-F238E27FC236}">
                <a16:creationId xmlns:a16="http://schemas.microsoft.com/office/drawing/2014/main" id="{27B61D45-8D3C-774C-8707-0E5F44075F13}"/>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5451257" y="4078393"/>
            <a:ext cx="885001" cy="885001"/>
          </a:xfrm>
          <a:prstGeom prst="rect">
            <a:avLst/>
          </a:prstGeom>
        </p:spPr>
      </p:pic>
      <p:cxnSp>
        <p:nvCxnSpPr>
          <p:cNvPr id="77" name="Conexão Reta Unidirecional 76">
            <a:extLst>
              <a:ext uri="{FF2B5EF4-FFF2-40B4-BE49-F238E27FC236}">
                <a16:creationId xmlns:a16="http://schemas.microsoft.com/office/drawing/2014/main" id="{525E70AB-3FF3-8F46-97FF-EBB696B93C2F}"/>
              </a:ext>
            </a:extLst>
          </p:cNvPr>
          <p:cNvCxnSpPr>
            <a:cxnSpLocks/>
            <a:stCxn id="60" idx="2"/>
            <a:endCxn id="76" idx="0"/>
          </p:cNvCxnSpPr>
          <p:nvPr/>
        </p:nvCxnSpPr>
        <p:spPr>
          <a:xfrm>
            <a:off x="5462323" y="3721632"/>
            <a:ext cx="431435" cy="356761"/>
          </a:xfrm>
          <a:prstGeom prst="straightConnector1">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8" name="Retângulo 77">
            <a:extLst>
              <a:ext uri="{FF2B5EF4-FFF2-40B4-BE49-F238E27FC236}">
                <a16:creationId xmlns:a16="http://schemas.microsoft.com/office/drawing/2014/main" id="{C8D14677-7BD6-EC49-A71D-1CE82F99D9F3}"/>
              </a:ext>
            </a:extLst>
          </p:cNvPr>
          <p:cNvSpPr/>
          <p:nvPr/>
        </p:nvSpPr>
        <p:spPr>
          <a:xfrm>
            <a:off x="6649639" y="2645602"/>
            <a:ext cx="1362902" cy="706903"/>
          </a:xfrm>
          <a:prstGeom prst="rect">
            <a:avLst/>
          </a:prstGeom>
          <a:noFill/>
        </p:spPr>
        <p:txBody>
          <a:bodyPr wrap="none" lIns="91440" tIns="45720" rIns="91440" bIns="45720">
            <a:prstTxWarp prst="textArchUp">
              <a:avLst>
                <a:gd name="adj" fmla="val 10204184"/>
              </a:avLst>
            </a:prstTxWarp>
            <a:spAutoFit/>
          </a:bodyPr>
          <a:lstStyle/>
          <a:p>
            <a:pPr algn="ctr"/>
            <a:r>
              <a:rPr lang="pt-PT" sz="1600" dirty="0" err="1">
                <a:ln w="0"/>
                <a:effectLst>
                  <a:outerShdw blurRad="38100" dist="19050" dir="2700000" algn="tl" rotWithShape="0">
                    <a:schemeClr val="dk1">
                      <a:alpha val="40000"/>
                    </a:schemeClr>
                  </a:outerShdw>
                </a:effectLst>
              </a:rPr>
              <a:t>Security</a:t>
            </a:r>
            <a:endParaRPr lang="pt-PT" sz="1600" dirty="0">
              <a:ln w="0"/>
              <a:effectLst>
                <a:outerShdw blurRad="38100" dist="19050" dir="2700000" algn="tl" rotWithShape="0">
                  <a:schemeClr val="dk1">
                    <a:alpha val="40000"/>
                  </a:schemeClr>
                </a:outerShdw>
              </a:effectLst>
            </a:endParaRPr>
          </a:p>
        </p:txBody>
      </p:sp>
      <p:sp>
        <p:nvSpPr>
          <p:cNvPr id="79" name="Retângulo 78">
            <a:extLst>
              <a:ext uri="{FF2B5EF4-FFF2-40B4-BE49-F238E27FC236}">
                <a16:creationId xmlns:a16="http://schemas.microsoft.com/office/drawing/2014/main" id="{F6746D94-7F50-0540-9E8E-684C98AB6DD5}"/>
              </a:ext>
            </a:extLst>
          </p:cNvPr>
          <p:cNvSpPr/>
          <p:nvPr/>
        </p:nvSpPr>
        <p:spPr>
          <a:xfrm>
            <a:off x="4283554" y="1425983"/>
            <a:ext cx="1362902" cy="706903"/>
          </a:xfrm>
          <a:prstGeom prst="rect">
            <a:avLst/>
          </a:prstGeom>
          <a:noFill/>
        </p:spPr>
        <p:txBody>
          <a:bodyPr wrap="none" lIns="91440" tIns="45720" rIns="91440" bIns="45720">
            <a:prstTxWarp prst="textArchUp">
              <a:avLst>
                <a:gd name="adj" fmla="val 11063651"/>
              </a:avLst>
            </a:prstTxWarp>
            <a:spAutoFit/>
          </a:bodyPr>
          <a:lstStyle/>
          <a:p>
            <a:pPr algn="ctr"/>
            <a:r>
              <a:rPr lang="pt-PT" sz="1600" dirty="0" err="1">
                <a:ln w="0"/>
                <a:effectLst>
                  <a:outerShdw blurRad="38100" dist="19050" dir="2700000" algn="tl" rotWithShape="0">
                    <a:schemeClr val="dk1">
                      <a:alpha val="40000"/>
                    </a:schemeClr>
                  </a:outerShdw>
                </a:effectLst>
              </a:rPr>
              <a:t>Incident</a:t>
            </a:r>
            <a:r>
              <a:rPr lang="pt-PT" sz="1600" dirty="0">
                <a:ln w="0"/>
                <a:effectLst>
                  <a:outerShdw blurRad="38100" dist="19050" dir="2700000" algn="tl" rotWithShape="0">
                    <a:schemeClr val="dk1">
                      <a:alpha val="40000"/>
                    </a:schemeClr>
                  </a:outerShdw>
                </a:effectLst>
              </a:rPr>
              <a:t> </a:t>
            </a:r>
            <a:r>
              <a:rPr lang="pt-PT" sz="1600" dirty="0" err="1">
                <a:ln w="0"/>
                <a:effectLst>
                  <a:outerShdw blurRad="38100" dist="19050" dir="2700000" algn="tl" rotWithShape="0">
                    <a:schemeClr val="dk1">
                      <a:alpha val="40000"/>
                    </a:schemeClr>
                  </a:outerShdw>
                </a:effectLst>
              </a:rPr>
              <a:t>Commander</a:t>
            </a:r>
            <a:endParaRPr lang="pt-PT" sz="1600" dirty="0">
              <a:ln w="0"/>
              <a:effectLst>
                <a:outerShdw blurRad="38100" dist="19050" dir="2700000" algn="tl" rotWithShape="0">
                  <a:schemeClr val="dk1">
                    <a:alpha val="40000"/>
                  </a:schemeClr>
                </a:outerShdw>
              </a:effectLst>
            </a:endParaRPr>
          </a:p>
        </p:txBody>
      </p:sp>
      <p:grpSp>
        <p:nvGrpSpPr>
          <p:cNvPr id="80" name="Agrupar 79">
            <a:extLst>
              <a:ext uri="{FF2B5EF4-FFF2-40B4-BE49-F238E27FC236}">
                <a16:creationId xmlns:a16="http://schemas.microsoft.com/office/drawing/2014/main" id="{6B39E620-F277-BB4B-9311-F06A20334D87}"/>
              </a:ext>
            </a:extLst>
          </p:cNvPr>
          <p:cNvGrpSpPr/>
          <p:nvPr/>
        </p:nvGrpSpPr>
        <p:grpSpPr>
          <a:xfrm>
            <a:off x="1076161" y="2137044"/>
            <a:ext cx="1362902" cy="1041823"/>
            <a:chOff x="763011" y="2362512"/>
            <a:chExt cx="1362902" cy="1041823"/>
          </a:xfrm>
        </p:grpSpPr>
        <p:pic>
          <p:nvPicPr>
            <p:cNvPr id="81" name="Imagem 80">
              <a:extLst>
                <a:ext uri="{FF2B5EF4-FFF2-40B4-BE49-F238E27FC236}">
                  <a16:creationId xmlns:a16="http://schemas.microsoft.com/office/drawing/2014/main" id="{B79CEF13-E4B5-AC4E-8764-21E84C6626E9}"/>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024298" y="2519334"/>
              <a:ext cx="885001" cy="885001"/>
            </a:xfrm>
            <a:prstGeom prst="rect">
              <a:avLst/>
            </a:prstGeom>
          </p:spPr>
        </p:pic>
        <p:sp>
          <p:nvSpPr>
            <p:cNvPr id="83" name="Retângulo 82">
              <a:extLst>
                <a:ext uri="{FF2B5EF4-FFF2-40B4-BE49-F238E27FC236}">
                  <a16:creationId xmlns:a16="http://schemas.microsoft.com/office/drawing/2014/main" id="{BAE943FF-E99A-1942-825B-FEA497DC1EF4}"/>
                </a:ext>
              </a:extLst>
            </p:cNvPr>
            <p:cNvSpPr/>
            <p:nvPr/>
          </p:nvSpPr>
          <p:spPr>
            <a:xfrm>
              <a:off x="763011" y="2362512"/>
              <a:ext cx="1362902" cy="706903"/>
            </a:xfrm>
            <a:prstGeom prst="rect">
              <a:avLst/>
            </a:prstGeom>
            <a:noFill/>
          </p:spPr>
          <p:txBody>
            <a:bodyPr wrap="none" lIns="91440" tIns="45720" rIns="91440" bIns="45720">
              <a:prstTxWarp prst="textArchUp">
                <a:avLst>
                  <a:gd name="adj" fmla="val 11063651"/>
                </a:avLst>
              </a:prstTxWarp>
              <a:spAutoFit/>
            </a:bodyPr>
            <a:lstStyle/>
            <a:p>
              <a:pPr algn="ctr"/>
              <a:r>
                <a:rPr lang="pt-PT" sz="1600" dirty="0" err="1">
                  <a:ln w="0"/>
                  <a:effectLst>
                    <a:outerShdw blurRad="38100" dist="19050" dir="2700000" algn="tl" rotWithShape="0">
                      <a:schemeClr val="dk1">
                        <a:alpha val="40000"/>
                      </a:schemeClr>
                    </a:outerShdw>
                  </a:effectLst>
                </a:rPr>
                <a:t>Triage</a:t>
              </a:r>
              <a:endParaRPr lang="pt-PT" sz="1600" dirty="0">
                <a:ln w="0"/>
                <a:effectLst>
                  <a:outerShdw blurRad="38100" dist="19050" dir="2700000" algn="tl" rotWithShape="0">
                    <a:schemeClr val="dk1">
                      <a:alpha val="40000"/>
                    </a:schemeClr>
                  </a:outerShdw>
                </a:effectLst>
              </a:endParaRPr>
            </a:p>
          </p:txBody>
        </p:sp>
      </p:grpSp>
      <p:sp>
        <p:nvSpPr>
          <p:cNvPr id="84" name="Retângulo 83">
            <a:extLst>
              <a:ext uri="{FF2B5EF4-FFF2-40B4-BE49-F238E27FC236}">
                <a16:creationId xmlns:a16="http://schemas.microsoft.com/office/drawing/2014/main" id="{61E4E7D9-B8DB-0B44-956E-EEF7B5637DDA}"/>
              </a:ext>
            </a:extLst>
          </p:cNvPr>
          <p:cNvSpPr/>
          <p:nvPr/>
        </p:nvSpPr>
        <p:spPr>
          <a:xfrm>
            <a:off x="815251" y="3913345"/>
            <a:ext cx="1362902" cy="706903"/>
          </a:xfrm>
          <a:prstGeom prst="rect">
            <a:avLst/>
          </a:prstGeom>
          <a:noFill/>
        </p:spPr>
        <p:txBody>
          <a:bodyPr wrap="none" lIns="91440" tIns="45720" rIns="91440" bIns="45720">
            <a:prstTxWarp prst="textArchUp">
              <a:avLst>
                <a:gd name="adj" fmla="val 11063651"/>
              </a:avLst>
            </a:prstTxWarp>
            <a:spAutoFit/>
          </a:bodyPr>
          <a:lstStyle/>
          <a:p>
            <a:pPr algn="ctr"/>
            <a:r>
              <a:rPr lang="pt-PT" sz="1600" dirty="0">
                <a:ln w="0"/>
                <a:effectLst>
                  <a:outerShdw blurRad="38100" dist="19050" dir="2700000" algn="tl" rotWithShape="0">
                    <a:schemeClr val="dk1">
                      <a:alpha val="40000"/>
                    </a:schemeClr>
                  </a:outerShdw>
                </a:effectLst>
              </a:rPr>
              <a:t>Green Zone</a:t>
            </a:r>
          </a:p>
        </p:txBody>
      </p:sp>
      <p:sp>
        <p:nvSpPr>
          <p:cNvPr id="85" name="Retângulo 84">
            <a:extLst>
              <a:ext uri="{FF2B5EF4-FFF2-40B4-BE49-F238E27FC236}">
                <a16:creationId xmlns:a16="http://schemas.microsoft.com/office/drawing/2014/main" id="{6E7BF28A-A89C-E840-915D-788ABCEA3FB8}"/>
              </a:ext>
            </a:extLst>
          </p:cNvPr>
          <p:cNvSpPr/>
          <p:nvPr/>
        </p:nvSpPr>
        <p:spPr>
          <a:xfrm>
            <a:off x="2867080" y="2682030"/>
            <a:ext cx="1362902" cy="706903"/>
          </a:xfrm>
          <a:prstGeom prst="rect">
            <a:avLst/>
          </a:prstGeom>
          <a:noFill/>
        </p:spPr>
        <p:txBody>
          <a:bodyPr wrap="none" lIns="91440" tIns="45720" rIns="91440" bIns="45720">
            <a:prstTxWarp prst="textArchUp">
              <a:avLst>
                <a:gd name="adj" fmla="val 11063651"/>
              </a:avLst>
            </a:prstTxWarp>
            <a:spAutoFit/>
          </a:bodyPr>
          <a:lstStyle/>
          <a:p>
            <a:pPr algn="ctr"/>
            <a:r>
              <a:rPr lang="pt-PT" sz="1600" dirty="0" err="1">
                <a:ln w="0"/>
                <a:effectLst>
                  <a:outerShdw blurRad="38100" dist="19050" dir="2700000" algn="tl" rotWithShape="0">
                    <a:schemeClr val="dk1">
                      <a:alpha val="40000"/>
                    </a:schemeClr>
                  </a:outerShdw>
                </a:effectLst>
              </a:rPr>
              <a:t>Clinical</a:t>
            </a:r>
            <a:r>
              <a:rPr lang="pt-PT" sz="1600" dirty="0">
                <a:ln w="0"/>
                <a:effectLst>
                  <a:outerShdw blurRad="38100" dist="19050" dir="2700000" algn="tl" rotWithShape="0">
                    <a:schemeClr val="dk1">
                      <a:alpha val="40000"/>
                    </a:schemeClr>
                  </a:outerShdw>
                </a:effectLst>
              </a:rPr>
              <a:t> Lead</a:t>
            </a:r>
          </a:p>
        </p:txBody>
      </p:sp>
      <p:sp>
        <p:nvSpPr>
          <p:cNvPr id="89" name="Retângulo 88">
            <a:extLst>
              <a:ext uri="{FF2B5EF4-FFF2-40B4-BE49-F238E27FC236}">
                <a16:creationId xmlns:a16="http://schemas.microsoft.com/office/drawing/2014/main" id="{56AE3D0B-E5F3-614F-9BC7-9CD6EC469A45}"/>
              </a:ext>
            </a:extLst>
          </p:cNvPr>
          <p:cNvSpPr/>
          <p:nvPr/>
        </p:nvSpPr>
        <p:spPr>
          <a:xfrm>
            <a:off x="4735847" y="2704179"/>
            <a:ext cx="1362902" cy="706903"/>
          </a:xfrm>
          <a:prstGeom prst="rect">
            <a:avLst/>
          </a:prstGeom>
          <a:noFill/>
        </p:spPr>
        <p:txBody>
          <a:bodyPr wrap="none" lIns="91440" tIns="45720" rIns="91440" bIns="45720">
            <a:prstTxWarp prst="textArchUp">
              <a:avLst>
                <a:gd name="adj" fmla="val 11063651"/>
              </a:avLst>
            </a:prstTxWarp>
            <a:spAutoFit/>
          </a:bodyPr>
          <a:lstStyle/>
          <a:p>
            <a:pPr algn="ctr"/>
            <a:r>
              <a:rPr lang="pt-PT" sz="1600" dirty="0" err="1">
                <a:ln w="0"/>
                <a:effectLst>
                  <a:outerShdw blurRad="38100" dist="19050" dir="2700000" algn="tl" rotWithShape="0">
                    <a:schemeClr val="dk1">
                      <a:alpha val="40000"/>
                    </a:schemeClr>
                  </a:outerShdw>
                </a:effectLst>
              </a:rPr>
              <a:t>Resource</a:t>
            </a:r>
            <a:r>
              <a:rPr lang="pt-PT" sz="1600" dirty="0">
                <a:ln w="0"/>
                <a:effectLst>
                  <a:outerShdw blurRad="38100" dist="19050" dir="2700000" algn="tl" rotWithShape="0">
                    <a:schemeClr val="dk1">
                      <a:alpha val="40000"/>
                    </a:schemeClr>
                  </a:outerShdw>
                </a:effectLst>
              </a:rPr>
              <a:t> Lead</a:t>
            </a:r>
          </a:p>
        </p:txBody>
      </p:sp>
      <p:pic>
        <p:nvPicPr>
          <p:cNvPr id="90" name="Imagem 89">
            <a:extLst>
              <a:ext uri="{FF2B5EF4-FFF2-40B4-BE49-F238E27FC236}">
                <a16:creationId xmlns:a16="http://schemas.microsoft.com/office/drawing/2014/main" id="{8F1FFDA9-BB21-AB4B-9623-51BA7D03760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61732" y="1963088"/>
            <a:ext cx="885001" cy="885001"/>
          </a:xfrm>
          <a:prstGeom prst="rect">
            <a:avLst/>
          </a:prstGeom>
        </p:spPr>
      </p:pic>
      <p:pic>
        <p:nvPicPr>
          <p:cNvPr id="91" name="Imagem 90">
            <a:extLst>
              <a:ext uri="{FF2B5EF4-FFF2-40B4-BE49-F238E27FC236}">
                <a16:creationId xmlns:a16="http://schemas.microsoft.com/office/drawing/2014/main" id="{D8075DAA-40DB-4847-9463-2288035AA100}"/>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727989" y="2632233"/>
            <a:ext cx="883365" cy="883365"/>
          </a:xfrm>
          <a:prstGeom prst="rect">
            <a:avLst/>
          </a:prstGeom>
        </p:spPr>
      </p:pic>
      <p:pic>
        <p:nvPicPr>
          <p:cNvPr id="92" name="Imagem 91">
            <a:extLst>
              <a:ext uri="{FF2B5EF4-FFF2-40B4-BE49-F238E27FC236}">
                <a16:creationId xmlns:a16="http://schemas.microsoft.com/office/drawing/2014/main" id="{253B28F8-DBD1-C546-A89B-7E6CEAE2F094}"/>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5023186" y="5418802"/>
            <a:ext cx="885001" cy="885001"/>
          </a:xfrm>
          <a:prstGeom prst="rect">
            <a:avLst/>
          </a:prstGeom>
        </p:spPr>
      </p:pic>
      <p:pic>
        <p:nvPicPr>
          <p:cNvPr id="93" name="Imagem 92">
            <a:extLst>
              <a:ext uri="{FF2B5EF4-FFF2-40B4-BE49-F238E27FC236}">
                <a16:creationId xmlns:a16="http://schemas.microsoft.com/office/drawing/2014/main" id="{52163841-EE58-EB4F-AF36-DDD199F8C0C9}"/>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878797" y="4118800"/>
            <a:ext cx="885001" cy="885001"/>
          </a:xfrm>
          <a:prstGeom prst="rect">
            <a:avLst/>
          </a:prstGeom>
        </p:spPr>
      </p:pic>
      <p:pic>
        <p:nvPicPr>
          <p:cNvPr id="94" name="Imagem 93">
            <a:extLst>
              <a:ext uri="{FF2B5EF4-FFF2-40B4-BE49-F238E27FC236}">
                <a16:creationId xmlns:a16="http://schemas.microsoft.com/office/drawing/2014/main" id="{31B0671B-CF7A-0540-8814-4F68D0B8ADDB}"/>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710636" y="4114729"/>
            <a:ext cx="885001" cy="885001"/>
          </a:xfrm>
          <a:prstGeom prst="rect">
            <a:avLst/>
          </a:prstGeom>
        </p:spPr>
      </p:pic>
      <p:pic>
        <p:nvPicPr>
          <p:cNvPr id="129" name="Imagem 128">
            <a:extLst>
              <a:ext uri="{FF2B5EF4-FFF2-40B4-BE49-F238E27FC236}">
                <a16:creationId xmlns:a16="http://schemas.microsoft.com/office/drawing/2014/main" id="{00DFEC07-CB72-9D46-BB4C-E45C10321E3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781639" y="4116863"/>
            <a:ext cx="885001" cy="885001"/>
          </a:xfrm>
          <a:prstGeom prst="rect">
            <a:avLst/>
          </a:prstGeom>
        </p:spPr>
      </p:pic>
      <p:cxnSp>
        <p:nvCxnSpPr>
          <p:cNvPr id="73" name="Conexão Reta Unidirecional 72">
            <a:extLst>
              <a:ext uri="{FF2B5EF4-FFF2-40B4-BE49-F238E27FC236}">
                <a16:creationId xmlns:a16="http://schemas.microsoft.com/office/drawing/2014/main" id="{0E6FB3AB-FD05-F949-8760-06D61943C775}"/>
              </a:ext>
            </a:extLst>
          </p:cNvPr>
          <p:cNvCxnSpPr>
            <a:cxnSpLocks/>
            <a:stCxn id="60" idx="1"/>
            <a:endCxn id="58" idx="3"/>
          </p:cNvCxnSpPr>
          <p:nvPr/>
        </p:nvCxnSpPr>
        <p:spPr>
          <a:xfrm flipH="1">
            <a:off x="4015368" y="3279132"/>
            <a:ext cx="1004454" cy="1471"/>
          </a:xfrm>
          <a:prstGeom prst="straightConnector1">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281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a:extLst>
              <a:ext uri="{FF2B5EF4-FFF2-40B4-BE49-F238E27FC236}">
                <a16:creationId xmlns:a16="http://schemas.microsoft.com/office/drawing/2014/main" id="{2CF8DF77-4DF7-FA40-BE31-6A028DFBF2E0}"/>
              </a:ext>
            </a:extLst>
          </p:cNvPr>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8684481" y="1011825"/>
            <a:ext cx="3251200" cy="3251200"/>
          </a:xfrm>
          <a:prstGeom prst="rect">
            <a:avLst/>
          </a:prstGeom>
        </p:spPr>
      </p:pic>
      <p:pic>
        <p:nvPicPr>
          <p:cNvPr id="16" name="Imagem 15">
            <a:extLst>
              <a:ext uri="{FF2B5EF4-FFF2-40B4-BE49-F238E27FC236}">
                <a16:creationId xmlns:a16="http://schemas.microsoft.com/office/drawing/2014/main" id="{A6EEEE6B-95B1-4343-81E9-7F8966339E41}"/>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35851" y="2371725"/>
            <a:ext cx="11331600" cy="3824311"/>
          </a:xfrm>
          <a:prstGeom prst="rect">
            <a:avLst/>
          </a:prstGeom>
          <a:ln>
            <a:noFill/>
          </a:ln>
          <a:effectLst>
            <a:outerShdw blurRad="292100" dist="139700" dir="2700000" algn="tl" rotWithShape="0">
              <a:srgbClr val="333333">
                <a:alpha val="65000"/>
              </a:srgbClr>
            </a:outerShdw>
          </a:effectLst>
        </p:spPr>
      </p:pic>
      <p:sp>
        <p:nvSpPr>
          <p:cNvPr id="3" name="Marcador de Posição do Texto 2">
            <a:extLst>
              <a:ext uri="{FF2B5EF4-FFF2-40B4-BE49-F238E27FC236}">
                <a16:creationId xmlns:a16="http://schemas.microsoft.com/office/drawing/2014/main" id="{E7D82E6A-DA77-5C4F-A196-C36FE86DCB02}"/>
              </a:ext>
            </a:extLst>
          </p:cNvPr>
          <p:cNvSpPr>
            <a:spLocks noGrp="1"/>
          </p:cNvSpPr>
          <p:nvPr>
            <p:ph type="body" sz="quarter" idx="13"/>
          </p:nvPr>
        </p:nvSpPr>
        <p:spPr/>
        <p:txBody>
          <a:bodyPr>
            <a:normAutofit fontScale="92500"/>
          </a:bodyPr>
          <a:lstStyle/>
          <a:p>
            <a:r>
              <a:rPr lang="en-GB" b="1" dirty="0"/>
              <a:t>The plan addresses the different phases of MCM, and starts with baseline preparedness</a:t>
            </a:r>
          </a:p>
        </p:txBody>
      </p:sp>
      <p:sp>
        <p:nvSpPr>
          <p:cNvPr id="6" name="Marcador de Posição do Número do Diapositivo 5">
            <a:extLst>
              <a:ext uri="{FF2B5EF4-FFF2-40B4-BE49-F238E27FC236}">
                <a16:creationId xmlns:a16="http://schemas.microsoft.com/office/drawing/2014/main" id="{D708FD58-DBCD-9A43-95A7-8F213F51AC82}"/>
              </a:ext>
            </a:extLst>
          </p:cNvPr>
          <p:cNvSpPr>
            <a:spLocks noGrp="1"/>
          </p:cNvSpPr>
          <p:nvPr>
            <p:ph type="sldNum" sz="quarter" idx="16"/>
          </p:nvPr>
        </p:nvSpPr>
        <p:spPr/>
        <p:txBody>
          <a:bodyPr/>
          <a:lstStyle/>
          <a:p>
            <a:fld id="{A74CE0EA-F3B5-4684-BA10-C594598FDB9C}" type="slidenum">
              <a:rPr lang="en-GB" noProof="0" smtClean="0"/>
              <a:pPr/>
              <a:t>5</a:t>
            </a:fld>
            <a:endParaRPr lang="en-GB" noProof="0"/>
          </a:p>
        </p:txBody>
      </p:sp>
      <p:sp>
        <p:nvSpPr>
          <p:cNvPr id="8" name="Título 7">
            <a:extLst>
              <a:ext uri="{FF2B5EF4-FFF2-40B4-BE49-F238E27FC236}">
                <a16:creationId xmlns:a16="http://schemas.microsoft.com/office/drawing/2014/main" id="{EC03B4E9-3780-A34A-9F27-2E5D46B6951C}"/>
              </a:ext>
            </a:extLst>
          </p:cNvPr>
          <p:cNvSpPr>
            <a:spLocks noGrp="1"/>
          </p:cNvSpPr>
          <p:nvPr>
            <p:ph type="title"/>
          </p:nvPr>
        </p:nvSpPr>
        <p:spPr>
          <a:xfrm>
            <a:off x="479998" y="359999"/>
            <a:ext cx="11712001" cy="720000"/>
          </a:xfrm>
        </p:spPr>
        <p:txBody>
          <a:bodyPr/>
          <a:lstStyle/>
          <a:p>
            <a:r>
              <a:rPr lang="en-GB" dirty="0">
                <a:solidFill>
                  <a:schemeClr val="accent1">
                    <a:lumMod val="75000"/>
                  </a:schemeClr>
                </a:solidFill>
              </a:rPr>
              <a:t>The Incident Commander &amp; the different phases of the plan</a:t>
            </a:r>
          </a:p>
        </p:txBody>
      </p:sp>
      <p:sp>
        <p:nvSpPr>
          <p:cNvPr id="9" name="Marcador de Posição do Rodapé 4">
            <a:extLst>
              <a:ext uri="{FF2B5EF4-FFF2-40B4-BE49-F238E27FC236}">
                <a16:creationId xmlns:a16="http://schemas.microsoft.com/office/drawing/2014/main" id="{1C4CCEF2-93D4-384F-A571-E964D3237477}"/>
              </a:ext>
            </a:extLst>
          </p:cNvPr>
          <p:cNvSpPr txBox="1">
            <a:spLocks/>
          </p:cNvSpPr>
          <p:nvPr/>
        </p:nvSpPr>
        <p:spPr>
          <a:xfrm>
            <a:off x="181709" y="6580588"/>
            <a:ext cx="2264608" cy="180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pic>
        <p:nvPicPr>
          <p:cNvPr id="2" name="Imagem 1">
            <a:extLst>
              <a:ext uri="{FF2B5EF4-FFF2-40B4-BE49-F238E27FC236}">
                <a16:creationId xmlns:a16="http://schemas.microsoft.com/office/drawing/2014/main" id="{97621942-1BD2-D426-9E2D-4B640A350B0F}"/>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903125" y="2928562"/>
            <a:ext cx="1023899" cy="812618"/>
          </a:xfrm>
          <a:prstGeom prst="rect">
            <a:avLst/>
          </a:prstGeom>
        </p:spPr>
      </p:pic>
    </p:spTree>
    <p:extLst>
      <p:ext uri="{BB962C8B-B14F-4D97-AF65-F5344CB8AC3E}">
        <p14:creationId xmlns:p14="http://schemas.microsoft.com/office/powerpoint/2010/main" val="3091277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Número do Diapositivo 1">
            <a:extLst>
              <a:ext uri="{FF2B5EF4-FFF2-40B4-BE49-F238E27FC236}">
                <a16:creationId xmlns:a16="http://schemas.microsoft.com/office/drawing/2014/main" id="{683943F2-E97F-9F44-BD7E-DE83A42195F8}"/>
              </a:ext>
            </a:extLst>
          </p:cNvPr>
          <p:cNvSpPr>
            <a:spLocks noGrp="1"/>
          </p:cNvSpPr>
          <p:nvPr>
            <p:ph type="sldNum" sz="quarter" idx="16"/>
          </p:nvPr>
        </p:nvSpPr>
        <p:spPr/>
        <p:txBody>
          <a:bodyPr/>
          <a:lstStyle/>
          <a:p>
            <a:fld id="{A74CE0EA-F3B5-4684-BA10-C594598FDB9C}" type="slidenum">
              <a:rPr lang="en-GB" noProof="0" smtClean="0"/>
              <a:pPr/>
              <a:t>6</a:t>
            </a:fld>
            <a:endParaRPr lang="en-GB" noProof="0"/>
          </a:p>
        </p:txBody>
      </p:sp>
      <p:sp>
        <p:nvSpPr>
          <p:cNvPr id="3" name="Título 2">
            <a:extLst>
              <a:ext uri="{FF2B5EF4-FFF2-40B4-BE49-F238E27FC236}">
                <a16:creationId xmlns:a16="http://schemas.microsoft.com/office/drawing/2014/main" id="{03E786E1-BC40-6B46-9AD4-298A117E584A}"/>
              </a:ext>
            </a:extLst>
          </p:cNvPr>
          <p:cNvSpPr>
            <a:spLocks noGrp="1"/>
          </p:cNvSpPr>
          <p:nvPr>
            <p:ph type="title"/>
          </p:nvPr>
        </p:nvSpPr>
        <p:spPr/>
        <p:txBody>
          <a:bodyPr/>
          <a:lstStyle/>
          <a:p>
            <a:r>
              <a:rPr lang="en-GB" dirty="0">
                <a:solidFill>
                  <a:schemeClr val="accent1">
                    <a:lumMod val="75000"/>
                  </a:schemeClr>
                </a:solidFill>
              </a:rPr>
              <a:t>What should the Incident Commander do ?</a:t>
            </a:r>
          </a:p>
        </p:txBody>
      </p:sp>
      <p:sp>
        <p:nvSpPr>
          <p:cNvPr id="4" name="Marcador de Posição do Texto 3">
            <a:extLst>
              <a:ext uri="{FF2B5EF4-FFF2-40B4-BE49-F238E27FC236}">
                <a16:creationId xmlns:a16="http://schemas.microsoft.com/office/drawing/2014/main" id="{187D2F1F-D18B-6242-BF43-F52BDCA315FE}"/>
              </a:ext>
            </a:extLst>
          </p:cNvPr>
          <p:cNvSpPr>
            <a:spLocks noGrp="1"/>
          </p:cNvSpPr>
          <p:nvPr>
            <p:ph type="body" sz="quarter" idx="13"/>
          </p:nvPr>
        </p:nvSpPr>
        <p:spPr/>
        <p:txBody>
          <a:bodyPr/>
          <a:lstStyle/>
          <a:p>
            <a:r>
              <a:rPr lang="en-GB" b="1" dirty="0"/>
              <a:t>The main tasks</a:t>
            </a:r>
          </a:p>
        </p:txBody>
      </p:sp>
      <p:sp>
        <p:nvSpPr>
          <p:cNvPr id="5" name="Marcador de Posição do Texto 4">
            <a:extLst>
              <a:ext uri="{FF2B5EF4-FFF2-40B4-BE49-F238E27FC236}">
                <a16:creationId xmlns:a16="http://schemas.microsoft.com/office/drawing/2014/main" id="{587A9833-C481-9844-ABF6-0A02054AD766}"/>
              </a:ext>
            </a:extLst>
          </p:cNvPr>
          <p:cNvSpPr>
            <a:spLocks noGrp="1"/>
          </p:cNvSpPr>
          <p:nvPr>
            <p:ph type="body" sz="quarter" idx="18"/>
          </p:nvPr>
        </p:nvSpPr>
        <p:spPr>
          <a:xfrm>
            <a:off x="1407652" y="1584932"/>
            <a:ext cx="9376695" cy="4237200"/>
          </a:xfrm>
        </p:spPr>
        <p:txBody>
          <a:bodyPr/>
          <a:lstStyle/>
          <a:p>
            <a:pPr algn="r" rtl="1"/>
            <a:r>
              <a:rPr lang="fa-IR" sz="2000" dirty="0">
                <a:solidFill>
                  <a:schemeClr val="tx2"/>
                </a:solidFill>
                <a:cs typeface="B Nazanin" panose="00000400000000000000" pitchFamily="2" charset="-78"/>
              </a:rPr>
              <a:t>اعلام «حادثه با تلفات جمعی» </a:t>
            </a:r>
            <a:r>
              <a:rPr lang="en-US" sz="2000" dirty="0">
                <a:solidFill>
                  <a:schemeClr val="tx2"/>
                </a:solidFill>
                <a:cs typeface="B Nazanin" panose="00000400000000000000" pitchFamily="2" charset="-78"/>
              </a:rPr>
              <a:t> (MCI) </a:t>
            </a:r>
            <a:r>
              <a:rPr lang="fa-IR" sz="2000" dirty="0">
                <a:solidFill>
                  <a:schemeClr val="tx2"/>
                </a:solidFill>
                <a:cs typeface="B Nazanin" panose="00000400000000000000" pitchFamily="2" charset="-78"/>
              </a:rPr>
              <a:t>و فعال‌سازی طرح واحد اورژانس (فاز ۱)</a:t>
            </a:r>
          </a:p>
          <a:p>
            <a:pPr algn="r" rtl="1"/>
            <a:r>
              <a:rPr lang="fa-IR" sz="2000" dirty="0">
                <a:solidFill>
                  <a:schemeClr val="tx2"/>
                </a:solidFill>
                <a:cs typeface="B Nazanin" panose="00000400000000000000" pitchFamily="2" charset="-78"/>
              </a:rPr>
              <a:t>نظارت بر اجرای کامل طرح در واحد اورژانس</a:t>
            </a:r>
          </a:p>
          <a:p>
            <a:pPr algn="r" rtl="1"/>
            <a:r>
              <a:rPr lang="fa-IR" sz="2000" dirty="0">
                <a:solidFill>
                  <a:schemeClr val="tx2"/>
                </a:solidFill>
                <a:cs typeface="B Nazanin" panose="00000400000000000000" pitchFamily="2" charset="-78"/>
              </a:rPr>
              <a:t>تضمین برقراری ارتباطات داخلی مؤثر در تمام فازها</a:t>
            </a:r>
          </a:p>
          <a:p>
            <a:pPr algn="r" rtl="1"/>
            <a:r>
              <a:rPr lang="fa-IR" sz="2000" dirty="0">
                <a:solidFill>
                  <a:schemeClr val="tx2"/>
                </a:solidFill>
                <a:cs typeface="B Nazanin" panose="00000400000000000000" pitchFamily="2" charset="-78"/>
              </a:rPr>
              <a:t>تضمین برقراری ارتباطات خارجی تا زمانی که تیم فرماندهی حادثه بیمارستان تشکیل شود</a:t>
            </a:r>
          </a:p>
          <a:p>
            <a:pPr algn="r" rtl="1"/>
            <a:r>
              <a:rPr lang="fa-IR" sz="2000" dirty="0">
                <a:solidFill>
                  <a:schemeClr val="tx2"/>
                </a:solidFill>
                <a:cs typeface="B Nazanin" panose="00000400000000000000" pitchFamily="2" charset="-78"/>
              </a:rPr>
              <a:t>هماهنگی با تمامی بخش‌های بیمارستان برای آماده‌سازی انتقال بیماران از اورژانس</a:t>
            </a:r>
          </a:p>
          <a:p>
            <a:pPr algn="r" rtl="1"/>
            <a:r>
              <a:rPr lang="fa-IR" sz="2000" dirty="0">
                <a:solidFill>
                  <a:schemeClr val="tx2"/>
                </a:solidFill>
                <a:cs typeface="B Nazanin" panose="00000400000000000000" pitchFamily="2" charset="-78"/>
              </a:rPr>
              <a:t>حفظ ارتباط مستمر با مراجع و نهادهای پیش‌بیمارستانی (در صورت وجود) برای پیش‌بینی ورود مصدومان جدید</a:t>
            </a:r>
          </a:p>
          <a:p>
            <a:pPr algn="r" rtl="1"/>
            <a:r>
              <a:rPr lang="fa-IR" sz="2000" dirty="0">
                <a:solidFill>
                  <a:schemeClr val="tx2"/>
                </a:solidFill>
                <a:cs typeface="B Nazanin" panose="00000400000000000000" pitchFamily="2" charset="-78"/>
              </a:rPr>
              <a:t>اعلام کاهش سطح عملیات </a:t>
            </a:r>
            <a:r>
              <a:rPr lang="en-US" sz="2000" dirty="0">
                <a:solidFill>
                  <a:schemeClr val="tx2"/>
                </a:solidFill>
                <a:cs typeface="B Nazanin" panose="00000400000000000000" pitchFamily="2" charset="-78"/>
              </a:rPr>
              <a:t> (De-escalation) </a:t>
            </a:r>
            <a:r>
              <a:rPr lang="fa-IR" sz="2000" dirty="0">
                <a:solidFill>
                  <a:schemeClr val="tx2"/>
                </a:solidFill>
                <a:cs typeface="B Nazanin" panose="00000400000000000000" pitchFamily="2" charset="-78"/>
              </a:rPr>
              <a:t>پس از پذیرش آخرین بیمار (فاز ۲)</a:t>
            </a:r>
          </a:p>
          <a:p>
            <a:pPr algn="r" rtl="1"/>
            <a:r>
              <a:rPr lang="fa-IR" sz="2000" dirty="0">
                <a:solidFill>
                  <a:schemeClr val="tx2"/>
                </a:solidFill>
                <a:cs typeface="B Nazanin" panose="00000400000000000000" pitchFamily="2" charset="-78"/>
              </a:rPr>
              <a:t>رهبری جلسه جمع‌بندی سریع </a:t>
            </a:r>
            <a:r>
              <a:rPr lang="en-US" sz="2000" dirty="0">
                <a:solidFill>
                  <a:schemeClr val="tx2"/>
                </a:solidFill>
                <a:cs typeface="B Nazanin" panose="00000400000000000000" pitchFamily="2" charset="-78"/>
              </a:rPr>
              <a:t> (Hot Briefing) </a:t>
            </a:r>
            <a:r>
              <a:rPr lang="fa-IR" sz="2000" dirty="0">
                <a:solidFill>
                  <a:schemeClr val="tx2"/>
                </a:solidFill>
                <a:cs typeface="B Nazanin" panose="00000400000000000000" pitchFamily="2" charset="-78"/>
              </a:rPr>
              <a:t>و سپس جلسه مرور عملیات </a:t>
            </a:r>
            <a:r>
              <a:rPr lang="en-US" sz="2000" dirty="0">
                <a:solidFill>
                  <a:schemeClr val="tx2"/>
                </a:solidFill>
                <a:cs typeface="B Nazanin" panose="00000400000000000000" pitchFamily="2" charset="-78"/>
              </a:rPr>
              <a:t>(Debriefing) </a:t>
            </a:r>
            <a:r>
              <a:rPr lang="fa-IR" sz="2000" dirty="0">
                <a:solidFill>
                  <a:schemeClr val="tx2"/>
                </a:solidFill>
                <a:cs typeface="B Nazanin" panose="00000400000000000000" pitchFamily="2" charset="-78"/>
              </a:rPr>
              <a:t> با کارکنان کلیدی در پایان وضعیت اضطراری (فاز ۳)</a:t>
            </a:r>
          </a:p>
        </p:txBody>
      </p:sp>
    </p:spTree>
    <p:extLst>
      <p:ext uri="{BB962C8B-B14F-4D97-AF65-F5344CB8AC3E}">
        <p14:creationId xmlns:p14="http://schemas.microsoft.com/office/powerpoint/2010/main" val="2243802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o Texto 2">
            <a:extLst>
              <a:ext uri="{FF2B5EF4-FFF2-40B4-BE49-F238E27FC236}">
                <a16:creationId xmlns:a16="http://schemas.microsoft.com/office/drawing/2014/main" id="{E7D82E6A-DA77-5C4F-A196-C36FE86DCB02}"/>
              </a:ext>
            </a:extLst>
          </p:cNvPr>
          <p:cNvSpPr>
            <a:spLocks noGrp="1"/>
          </p:cNvSpPr>
          <p:nvPr>
            <p:ph type="body" sz="quarter" idx="13"/>
          </p:nvPr>
        </p:nvSpPr>
        <p:spPr/>
        <p:txBody>
          <a:bodyPr>
            <a:normAutofit/>
          </a:bodyPr>
          <a:lstStyle/>
          <a:p>
            <a:r>
              <a:rPr lang="en-GB" b="1" dirty="0"/>
              <a:t>And backup communication systems!</a:t>
            </a:r>
          </a:p>
        </p:txBody>
      </p:sp>
      <p:sp>
        <p:nvSpPr>
          <p:cNvPr id="6" name="Marcador de Posição do Número do Diapositivo 5">
            <a:extLst>
              <a:ext uri="{FF2B5EF4-FFF2-40B4-BE49-F238E27FC236}">
                <a16:creationId xmlns:a16="http://schemas.microsoft.com/office/drawing/2014/main" id="{D708FD58-DBCD-9A43-95A7-8F213F51AC82}"/>
              </a:ext>
            </a:extLst>
          </p:cNvPr>
          <p:cNvSpPr>
            <a:spLocks noGrp="1"/>
          </p:cNvSpPr>
          <p:nvPr>
            <p:ph type="sldNum" sz="quarter" idx="16"/>
          </p:nvPr>
        </p:nvSpPr>
        <p:spPr>
          <a:xfrm>
            <a:off x="10703742" y="6580588"/>
            <a:ext cx="289931" cy="180000"/>
          </a:xfrm>
        </p:spPr>
        <p:txBody>
          <a:bodyPr/>
          <a:lstStyle/>
          <a:p>
            <a:fld id="{A74CE0EA-F3B5-4684-BA10-C594598FDB9C}" type="slidenum">
              <a:rPr lang="en-GB" noProof="0" smtClean="0"/>
              <a:pPr/>
              <a:t>7</a:t>
            </a:fld>
            <a:endParaRPr lang="en-GB" noProof="0"/>
          </a:p>
        </p:txBody>
      </p:sp>
      <p:sp>
        <p:nvSpPr>
          <p:cNvPr id="8" name="Título 7">
            <a:extLst>
              <a:ext uri="{FF2B5EF4-FFF2-40B4-BE49-F238E27FC236}">
                <a16:creationId xmlns:a16="http://schemas.microsoft.com/office/drawing/2014/main" id="{EC03B4E9-3780-A34A-9F27-2E5D46B6951C}"/>
              </a:ext>
            </a:extLst>
          </p:cNvPr>
          <p:cNvSpPr>
            <a:spLocks noGrp="1"/>
          </p:cNvSpPr>
          <p:nvPr>
            <p:ph type="title"/>
          </p:nvPr>
        </p:nvSpPr>
        <p:spPr/>
        <p:txBody>
          <a:bodyPr/>
          <a:lstStyle/>
          <a:p>
            <a:r>
              <a:rPr lang="en-GB" sz="4000" dirty="0">
                <a:solidFill>
                  <a:schemeClr val="accent1">
                    <a:lumMod val="75000"/>
                  </a:schemeClr>
                </a:solidFill>
              </a:rPr>
              <a:t>Internal </a:t>
            </a:r>
            <a:r>
              <a:rPr lang="en-GB" dirty="0">
                <a:solidFill>
                  <a:schemeClr val="accent1">
                    <a:lumMod val="75000"/>
                  </a:schemeClr>
                </a:solidFill>
              </a:rPr>
              <a:t>communications</a:t>
            </a:r>
          </a:p>
        </p:txBody>
      </p:sp>
      <p:pic>
        <p:nvPicPr>
          <p:cNvPr id="24" name="Imagem 23">
            <a:extLst>
              <a:ext uri="{FF2B5EF4-FFF2-40B4-BE49-F238E27FC236}">
                <a16:creationId xmlns:a16="http://schemas.microsoft.com/office/drawing/2014/main" id="{271721F6-8C20-1843-85E6-730B9048C05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522505" y="1569573"/>
            <a:ext cx="885001" cy="885001"/>
          </a:xfrm>
          <a:prstGeom prst="rect">
            <a:avLst/>
          </a:prstGeom>
        </p:spPr>
      </p:pic>
      <p:sp>
        <p:nvSpPr>
          <p:cNvPr id="81" name="Retângulo 80">
            <a:extLst>
              <a:ext uri="{FF2B5EF4-FFF2-40B4-BE49-F238E27FC236}">
                <a16:creationId xmlns:a16="http://schemas.microsoft.com/office/drawing/2014/main" id="{A9254025-45FB-6B43-A445-172D11E0D7F7}"/>
              </a:ext>
            </a:extLst>
          </p:cNvPr>
          <p:cNvSpPr/>
          <p:nvPr/>
        </p:nvSpPr>
        <p:spPr>
          <a:xfrm>
            <a:off x="4283554" y="1425983"/>
            <a:ext cx="1362902" cy="706903"/>
          </a:xfrm>
          <a:prstGeom prst="rect">
            <a:avLst/>
          </a:prstGeom>
          <a:noFill/>
        </p:spPr>
        <p:txBody>
          <a:bodyPr wrap="none" lIns="91440" tIns="45720" rIns="91440" bIns="45720">
            <a:prstTxWarp prst="textArchUp">
              <a:avLst>
                <a:gd name="adj" fmla="val 11063651"/>
              </a:avLst>
            </a:prstTxWarp>
            <a:spAutoFit/>
          </a:bodyPr>
          <a:lstStyle/>
          <a:p>
            <a:pPr algn="ctr"/>
            <a:r>
              <a:rPr lang="pt-PT" sz="1600" dirty="0" err="1">
                <a:ln w="0"/>
                <a:effectLst>
                  <a:outerShdw blurRad="38100" dist="19050" dir="2700000" algn="tl" rotWithShape="0">
                    <a:schemeClr val="dk1">
                      <a:alpha val="40000"/>
                    </a:schemeClr>
                  </a:outerShdw>
                </a:effectLst>
              </a:rPr>
              <a:t>Incident</a:t>
            </a:r>
            <a:r>
              <a:rPr lang="pt-PT" sz="1600" dirty="0">
                <a:ln w="0"/>
                <a:effectLst>
                  <a:outerShdw blurRad="38100" dist="19050" dir="2700000" algn="tl" rotWithShape="0">
                    <a:schemeClr val="dk1">
                      <a:alpha val="40000"/>
                    </a:schemeClr>
                  </a:outerShdw>
                </a:effectLst>
              </a:rPr>
              <a:t> </a:t>
            </a:r>
            <a:r>
              <a:rPr lang="pt-PT" sz="1600" dirty="0" err="1">
                <a:ln w="0"/>
                <a:effectLst>
                  <a:outerShdw blurRad="38100" dist="19050" dir="2700000" algn="tl" rotWithShape="0">
                    <a:schemeClr val="dk1">
                      <a:alpha val="40000"/>
                    </a:schemeClr>
                  </a:outerShdw>
                </a:effectLst>
              </a:rPr>
              <a:t>Commander</a:t>
            </a:r>
            <a:endParaRPr lang="pt-PT" sz="1600" dirty="0">
              <a:ln w="0"/>
              <a:effectLst>
                <a:outerShdw blurRad="38100" dist="19050" dir="2700000" algn="tl" rotWithShape="0">
                  <a:schemeClr val="dk1">
                    <a:alpha val="40000"/>
                  </a:schemeClr>
                </a:outerShdw>
              </a:effectLst>
            </a:endParaRPr>
          </a:p>
        </p:txBody>
      </p:sp>
      <p:grpSp>
        <p:nvGrpSpPr>
          <p:cNvPr id="10" name="Agrupar 9">
            <a:extLst>
              <a:ext uri="{FF2B5EF4-FFF2-40B4-BE49-F238E27FC236}">
                <a16:creationId xmlns:a16="http://schemas.microsoft.com/office/drawing/2014/main" id="{5444E16E-C86E-3B44-A409-114B0A49D6D6}"/>
              </a:ext>
            </a:extLst>
          </p:cNvPr>
          <p:cNvGrpSpPr/>
          <p:nvPr/>
        </p:nvGrpSpPr>
        <p:grpSpPr>
          <a:xfrm>
            <a:off x="3921357" y="1544175"/>
            <a:ext cx="7801344" cy="2439618"/>
            <a:chOff x="3921357" y="1544175"/>
            <a:chExt cx="7801344" cy="2439618"/>
          </a:xfrm>
        </p:grpSpPr>
        <p:sp>
          <p:nvSpPr>
            <p:cNvPr id="2" name="Retângulo Arredondado 1">
              <a:extLst>
                <a:ext uri="{FF2B5EF4-FFF2-40B4-BE49-F238E27FC236}">
                  <a16:creationId xmlns:a16="http://schemas.microsoft.com/office/drawing/2014/main" id="{200E29FA-AE66-9D41-B2AD-ADD9B9F76247}"/>
                </a:ext>
              </a:extLst>
            </p:cNvPr>
            <p:cNvSpPr/>
            <p:nvPr/>
          </p:nvSpPr>
          <p:spPr>
            <a:xfrm>
              <a:off x="10282701" y="2367665"/>
              <a:ext cx="1440000" cy="14400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600" b="1" dirty="0">
                  <a:solidFill>
                    <a:prstClr val="white"/>
                  </a:solidFill>
                </a:rPr>
                <a:t>Hospital Incident Command Team</a:t>
              </a:r>
            </a:p>
          </p:txBody>
        </p:sp>
        <p:pic>
          <p:nvPicPr>
            <p:cNvPr id="51" name="Imagem 50">
              <a:extLst>
                <a:ext uri="{FF2B5EF4-FFF2-40B4-BE49-F238E27FC236}">
                  <a16:creationId xmlns:a16="http://schemas.microsoft.com/office/drawing/2014/main" id="{ED26E0F6-7654-EB47-83D0-2487ABD2EEAF}"/>
                </a:ext>
              </a:extLst>
            </p:cNvPr>
            <p:cNvPicPr>
              <a:picLocks noChangeAspect="1"/>
            </p:cNvPicPr>
            <p:nvPr/>
          </p:nvPicPr>
          <p:blipFill>
            <a:blip r:embed="rId3">
              <a:alphaModFix amt="20000"/>
            </a:blip>
            <a:stretch>
              <a:fillRect/>
            </a:stretch>
          </p:blipFill>
          <p:spPr>
            <a:xfrm rot="20219414" flipV="1">
              <a:off x="3921357" y="1544175"/>
              <a:ext cx="6344877" cy="2439618"/>
            </a:xfrm>
            <a:prstGeom prst="rect">
              <a:avLst/>
            </a:prstGeom>
          </p:spPr>
        </p:pic>
        <p:sp>
          <p:nvSpPr>
            <p:cNvPr id="5" name="CaixaDeTexto 4">
              <a:extLst>
                <a:ext uri="{FF2B5EF4-FFF2-40B4-BE49-F238E27FC236}">
                  <a16:creationId xmlns:a16="http://schemas.microsoft.com/office/drawing/2014/main" id="{D434986B-407F-DE44-AAC5-8E7DB3DA9136}"/>
                </a:ext>
              </a:extLst>
            </p:cNvPr>
            <p:cNvSpPr txBox="1"/>
            <p:nvPr/>
          </p:nvSpPr>
          <p:spPr>
            <a:xfrm>
              <a:off x="7868216" y="3203798"/>
              <a:ext cx="2159566" cy="369332"/>
            </a:xfrm>
            <a:prstGeom prst="rect">
              <a:avLst/>
            </a:prstGeom>
            <a:noFill/>
          </p:spPr>
          <p:txBody>
            <a:bodyPr wrap="none" rtlCol="0">
              <a:spAutoFit/>
            </a:bodyPr>
            <a:lstStyle/>
            <a:p>
              <a:r>
                <a:rPr lang="en-GB" dirty="0"/>
                <a:t>Functional capacity</a:t>
              </a:r>
            </a:p>
          </p:txBody>
        </p:sp>
      </p:grpSp>
      <p:grpSp>
        <p:nvGrpSpPr>
          <p:cNvPr id="9" name="Agrupar 8">
            <a:extLst>
              <a:ext uri="{FF2B5EF4-FFF2-40B4-BE49-F238E27FC236}">
                <a16:creationId xmlns:a16="http://schemas.microsoft.com/office/drawing/2014/main" id="{ACB6A367-4E59-944A-8D10-7FA6FBDE1885}"/>
              </a:ext>
            </a:extLst>
          </p:cNvPr>
          <p:cNvGrpSpPr/>
          <p:nvPr/>
        </p:nvGrpSpPr>
        <p:grpSpPr>
          <a:xfrm>
            <a:off x="3835323" y="2844620"/>
            <a:ext cx="6325713" cy="3553301"/>
            <a:chOff x="3835323" y="2844620"/>
            <a:chExt cx="6325713" cy="3553301"/>
          </a:xfrm>
        </p:grpSpPr>
        <p:sp>
          <p:nvSpPr>
            <p:cNvPr id="55" name="Retângulo Arredondado 54">
              <a:extLst>
                <a:ext uri="{FF2B5EF4-FFF2-40B4-BE49-F238E27FC236}">
                  <a16:creationId xmlns:a16="http://schemas.microsoft.com/office/drawing/2014/main" id="{D9409C0B-1EF6-4449-AF47-3F8D082F3629}"/>
                </a:ext>
              </a:extLst>
            </p:cNvPr>
            <p:cNvSpPr/>
            <p:nvPr/>
          </p:nvSpPr>
          <p:spPr>
            <a:xfrm>
              <a:off x="5463894" y="4955102"/>
              <a:ext cx="1440000" cy="1440000"/>
            </a:xfrm>
            <a:prstGeom prst="roundRect">
              <a:avLst/>
            </a:prstGeom>
            <a:solidFill>
              <a:srgbClr val="FF81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b="1" dirty="0">
                  <a:solidFill>
                    <a:prstClr val="white"/>
                  </a:solidFill>
                </a:rPr>
                <a:t>Imaging</a:t>
              </a:r>
            </a:p>
          </p:txBody>
        </p:sp>
        <p:sp>
          <p:nvSpPr>
            <p:cNvPr id="56" name="Retângulo Arredondado 55">
              <a:extLst>
                <a:ext uri="{FF2B5EF4-FFF2-40B4-BE49-F238E27FC236}">
                  <a16:creationId xmlns:a16="http://schemas.microsoft.com/office/drawing/2014/main" id="{235C8634-2AC7-D047-8957-DE4525755D4D}"/>
                </a:ext>
              </a:extLst>
            </p:cNvPr>
            <p:cNvSpPr/>
            <p:nvPr/>
          </p:nvSpPr>
          <p:spPr>
            <a:xfrm>
              <a:off x="3835323" y="4957921"/>
              <a:ext cx="1440000" cy="1440000"/>
            </a:xfrm>
            <a:prstGeom prst="roundRect">
              <a:avLst/>
            </a:prstGeom>
            <a:solidFill>
              <a:srgbClr val="FF81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Lab</a:t>
              </a:r>
            </a:p>
          </p:txBody>
        </p:sp>
        <p:pic>
          <p:nvPicPr>
            <p:cNvPr id="63" name="Imagem 62">
              <a:extLst>
                <a:ext uri="{FF2B5EF4-FFF2-40B4-BE49-F238E27FC236}">
                  <a16:creationId xmlns:a16="http://schemas.microsoft.com/office/drawing/2014/main" id="{4F00FB19-2FC2-D44D-A7C9-6E20555BAC7E}"/>
                </a:ext>
              </a:extLst>
            </p:cNvPr>
            <p:cNvPicPr>
              <a:picLocks noChangeAspect="1"/>
            </p:cNvPicPr>
            <p:nvPr/>
          </p:nvPicPr>
          <p:blipFill>
            <a:blip r:embed="rId3">
              <a:alphaModFix amt="20000"/>
            </a:blip>
            <a:stretch>
              <a:fillRect/>
            </a:stretch>
          </p:blipFill>
          <p:spPr>
            <a:xfrm rot="1380586" flipV="1">
              <a:off x="4696729" y="2844620"/>
              <a:ext cx="2638322" cy="1190732"/>
            </a:xfrm>
            <a:prstGeom prst="rect">
              <a:avLst/>
            </a:prstGeom>
          </p:spPr>
        </p:pic>
        <p:sp>
          <p:nvSpPr>
            <p:cNvPr id="19" name="Retângulo Arredondado 18">
              <a:extLst>
                <a:ext uri="{FF2B5EF4-FFF2-40B4-BE49-F238E27FC236}">
                  <a16:creationId xmlns:a16="http://schemas.microsoft.com/office/drawing/2014/main" id="{D092E3C6-14CA-0D47-86C3-D40343B19F4F}"/>
                </a:ext>
              </a:extLst>
            </p:cNvPr>
            <p:cNvSpPr/>
            <p:nvPr/>
          </p:nvSpPr>
          <p:spPr>
            <a:xfrm>
              <a:off x="7092465" y="4955102"/>
              <a:ext cx="1440000" cy="1440000"/>
            </a:xfrm>
            <a:prstGeom prst="roundRect">
              <a:avLst/>
            </a:prstGeom>
            <a:solidFill>
              <a:srgbClr val="FF81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b="1" dirty="0">
                  <a:solidFill>
                    <a:prstClr val="white"/>
                  </a:solidFill>
                </a:rPr>
                <a:t>Morgue</a:t>
              </a:r>
            </a:p>
          </p:txBody>
        </p:sp>
        <p:sp>
          <p:nvSpPr>
            <p:cNvPr id="20" name="CaixaDeTexto 19">
              <a:extLst>
                <a:ext uri="{FF2B5EF4-FFF2-40B4-BE49-F238E27FC236}">
                  <a16:creationId xmlns:a16="http://schemas.microsoft.com/office/drawing/2014/main" id="{5FAC6682-07B2-1444-93DF-663310C76A27}"/>
                </a:ext>
              </a:extLst>
            </p:cNvPr>
            <p:cNvSpPr txBox="1"/>
            <p:nvPr/>
          </p:nvSpPr>
          <p:spPr>
            <a:xfrm>
              <a:off x="5793390" y="4445888"/>
              <a:ext cx="2133918" cy="369332"/>
            </a:xfrm>
            <a:prstGeom prst="rect">
              <a:avLst/>
            </a:prstGeom>
            <a:noFill/>
          </p:spPr>
          <p:txBody>
            <a:bodyPr wrap="none" rtlCol="0">
              <a:spAutoFit/>
            </a:bodyPr>
            <a:lstStyle/>
            <a:p>
              <a:r>
                <a:rPr lang="en-GB" dirty="0"/>
                <a:t>Prepare &amp; Standby</a:t>
              </a:r>
            </a:p>
          </p:txBody>
        </p:sp>
        <p:sp>
          <p:nvSpPr>
            <p:cNvPr id="21" name="Retângulo Arredondado 20">
              <a:extLst>
                <a:ext uri="{FF2B5EF4-FFF2-40B4-BE49-F238E27FC236}">
                  <a16:creationId xmlns:a16="http://schemas.microsoft.com/office/drawing/2014/main" id="{D7F53FB1-A7C9-3940-83CC-8C535B51C206}"/>
                </a:ext>
              </a:extLst>
            </p:cNvPr>
            <p:cNvSpPr/>
            <p:nvPr/>
          </p:nvSpPr>
          <p:spPr>
            <a:xfrm>
              <a:off x="8721036" y="4948576"/>
              <a:ext cx="1440000" cy="1440000"/>
            </a:xfrm>
            <a:prstGeom prst="roundRect">
              <a:avLst/>
            </a:prstGeom>
            <a:solidFill>
              <a:srgbClr val="FF81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b="1" dirty="0">
                  <a:solidFill>
                    <a:prstClr val="white"/>
                  </a:solidFill>
                </a:rPr>
                <a:t>Wards</a:t>
              </a:r>
            </a:p>
          </p:txBody>
        </p:sp>
      </p:grpSp>
      <p:grpSp>
        <p:nvGrpSpPr>
          <p:cNvPr id="7" name="Agrupar 6">
            <a:extLst>
              <a:ext uri="{FF2B5EF4-FFF2-40B4-BE49-F238E27FC236}">
                <a16:creationId xmlns:a16="http://schemas.microsoft.com/office/drawing/2014/main" id="{340C4E37-F8E2-534E-AE97-69552D3558EF}"/>
              </a:ext>
            </a:extLst>
          </p:cNvPr>
          <p:cNvGrpSpPr/>
          <p:nvPr/>
        </p:nvGrpSpPr>
        <p:grpSpPr>
          <a:xfrm>
            <a:off x="627105" y="1983989"/>
            <a:ext cx="4926298" cy="3366565"/>
            <a:chOff x="627105" y="1983989"/>
            <a:chExt cx="4926298" cy="3366565"/>
          </a:xfrm>
        </p:grpSpPr>
        <p:pic>
          <p:nvPicPr>
            <p:cNvPr id="62" name="Imagem 61">
              <a:extLst>
                <a:ext uri="{FF2B5EF4-FFF2-40B4-BE49-F238E27FC236}">
                  <a16:creationId xmlns:a16="http://schemas.microsoft.com/office/drawing/2014/main" id="{166D1E0C-A53C-374E-833E-DA35803CF88D}"/>
                </a:ext>
              </a:extLst>
            </p:cNvPr>
            <p:cNvPicPr>
              <a:picLocks noChangeAspect="1"/>
            </p:cNvPicPr>
            <p:nvPr/>
          </p:nvPicPr>
          <p:blipFill>
            <a:blip r:embed="rId3">
              <a:alphaModFix amt="20000"/>
            </a:blip>
            <a:stretch>
              <a:fillRect/>
            </a:stretch>
          </p:blipFill>
          <p:spPr>
            <a:xfrm rot="1380586" flipH="1" flipV="1">
              <a:off x="2370811" y="1983989"/>
              <a:ext cx="3182592" cy="2439618"/>
            </a:xfrm>
            <a:prstGeom prst="rect">
              <a:avLst/>
            </a:prstGeom>
          </p:spPr>
        </p:pic>
        <p:sp>
          <p:nvSpPr>
            <p:cNvPr id="64" name="CaixaDeTexto 63">
              <a:extLst>
                <a:ext uri="{FF2B5EF4-FFF2-40B4-BE49-F238E27FC236}">
                  <a16:creationId xmlns:a16="http://schemas.microsoft.com/office/drawing/2014/main" id="{D50152D4-5AAC-6C42-9E18-43F777EA6453}"/>
                </a:ext>
              </a:extLst>
            </p:cNvPr>
            <p:cNvSpPr txBox="1"/>
            <p:nvPr/>
          </p:nvSpPr>
          <p:spPr>
            <a:xfrm>
              <a:off x="2087744" y="3849510"/>
              <a:ext cx="2450351" cy="369332"/>
            </a:xfrm>
            <a:prstGeom prst="rect">
              <a:avLst/>
            </a:prstGeom>
            <a:noFill/>
          </p:spPr>
          <p:txBody>
            <a:bodyPr wrap="none" rtlCol="0">
              <a:spAutoFit/>
            </a:bodyPr>
            <a:lstStyle/>
            <a:p>
              <a:r>
                <a:rPr lang="en-GB" dirty="0"/>
                <a:t>Availability &amp; Planning</a:t>
              </a:r>
            </a:p>
          </p:txBody>
        </p:sp>
        <p:grpSp>
          <p:nvGrpSpPr>
            <p:cNvPr id="4" name="Agrupar 3">
              <a:extLst>
                <a:ext uri="{FF2B5EF4-FFF2-40B4-BE49-F238E27FC236}">
                  <a16:creationId xmlns:a16="http://schemas.microsoft.com/office/drawing/2014/main" id="{B781AE0F-25C0-044F-841E-241D8DD95728}"/>
                </a:ext>
              </a:extLst>
            </p:cNvPr>
            <p:cNvGrpSpPr/>
            <p:nvPr/>
          </p:nvGrpSpPr>
          <p:grpSpPr>
            <a:xfrm>
              <a:off x="627105" y="2367665"/>
              <a:ext cx="1444514" cy="2982889"/>
              <a:chOff x="627105" y="2367665"/>
              <a:chExt cx="1444514" cy="2982889"/>
            </a:xfrm>
          </p:grpSpPr>
          <p:sp>
            <p:nvSpPr>
              <p:cNvPr id="61" name="Retângulo Arredondado 60">
                <a:extLst>
                  <a:ext uri="{FF2B5EF4-FFF2-40B4-BE49-F238E27FC236}">
                    <a16:creationId xmlns:a16="http://schemas.microsoft.com/office/drawing/2014/main" id="{CE9B3623-9AEC-9445-AD1F-E5B36167E1AB}"/>
                  </a:ext>
                </a:extLst>
              </p:cNvPr>
              <p:cNvSpPr/>
              <p:nvPr/>
            </p:nvSpPr>
            <p:spPr>
              <a:xfrm>
                <a:off x="627105" y="3910554"/>
                <a:ext cx="1440000" cy="14400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ICU</a:t>
                </a:r>
              </a:p>
            </p:txBody>
          </p:sp>
          <p:sp>
            <p:nvSpPr>
              <p:cNvPr id="22" name="Retângulo Arredondado 21">
                <a:extLst>
                  <a:ext uri="{FF2B5EF4-FFF2-40B4-BE49-F238E27FC236}">
                    <a16:creationId xmlns:a16="http://schemas.microsoft.com/office/drawing/2014/main" id="{5716947E-0924-D34F-84C8-4863E3CF00D8}"/>
                  </a:ext>
                </a:extLst>
              </p:cNvPr>
              <p:cNvSpPr/>
              <p:nvPr/>
            </p:nvSpPr>
            <p:spPr>
              <a:xfrm>
                <a:off x="631619" y="2367665"/>
                <a:ext cx="1440000" cy="14400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Operating Room</a:t>
                </a:r>
              </a:p>
            </p:txBody>
          </p:sp>
        </p:grpSp>
      </p:grpSp>
    </p:spTree>
    <p:extLst>
      <p:ext uri="{BB962C8B-B14F-4D97-AF65-F5344CB8AC3E}">
        <p14:creationId xmlns:p14="http://schemas.microsoft.com/office/powerpoint/2010/main" val="230499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o Texto 2">
            <a:extLst>
              <a:ext uri="{FF2B5EF4-FFF2-40B4-BE49-F238E27FC236}">
                <a16:creationId xmlns:a16="http://schemas.microsoft.com/office/drawing/2014/main" id="{E7D82E6A-DA77-5C4F-A196-C36FE86DCB02}"/>
              </a:ext>
            </a:extLst>
          </p:cNvPr>
          <p:cNvSpPr>
            <a:spLocks noGrp="1"/>
          </p:cNvSpPr>
          <p:nvPr>
            <p:ph type="body" sz="quarter" idx="13"/>
          </p:nvPr>
        </p:nvSpPr>
        <p:spPr/>
        <p:txBody>
          <a:bodyPr>
            <a:normAutofit/>
          </a:bodyPr>
          <a:lstStyle/>
          <a:p>
            <a:r>
              <a:rPr lang="en-GB" b="1" dirty="0"/>
              <a:t>And backup communication systems!</a:t>
            </a:r>
          </a:p>
        </p:txBody>
      </p:sp>
      <p:sp>
        <p:nvSpPr>
          <p:cNvPr id="6" name="Marcador de Posição do Número do Diapositivo 5">
            <a:extLst>
              <a:ext uri="{FF2B5EF4-FFF2-40B4-BE49-F238E27FC236}">
                <a16:creationId xmlns:a16="http://schemas.microsoft.com/office/drawing/2014/main" id="{D708FD58-DBCD-9A43-95A7-8F213F51AC82}"/>
              </a:ext>
            </a:extLst>
          </p:cNvPr>
          <p:cNvSpPr>
            <a:spLocks noGrp="1"/>
          </p:cNvSpPr>
          <p:nvPr>
            <p:ph type="sldNum" sz="quarter" idx="16"/>
          </p:nvPr>
        </p:nvSpPr>
        <p:spPr/>
        <p:txBody>
          <a:bodyPr/>
          <a:lstStyle/>
          <a:p>
            <a:fld id="{A74CE0EA-F3B5-4684-BA10-C594598FDB9C}" type="slidenum">
              <a:rPr lang="en-GB" noProof="0" smtClean="0"/>
              <a:pPr/>
              <a:t>8</a:t>
            </a:fld>
            <a:endParaRPr lang="en-GB" noProof="0"/>
          </a:p>
        </p:txBody>
      </p:sp>
      <p:sp>
        <p:nvSpPr>
          <p:cNvPr id="8" name="Título 7">
            <a:extLst>
              <a:ext uri="{FF2B5EF4-FFF2-40B4-BE49-F238E27FC236}">
                <a16:creationId xmlns:a16="http://schemas.microsoft.com/office/drawing/2014/main" id="{EC03B4E9-3780-A34A-9F27-2E5D46B6951C}"/>
              </a:ext>
            </a:extLst>
          </p:cNvPr>
          <p:cNvSpPr>
            <a:spLocks noGrp="1"/>
          </p:cNvSpPr>
          <p:nvPr>
            <p:ph type="title"/>
          </p:nvPr>
        </p:nvSpPr>
        <p:spPr/>
        <p:txBody>
          <a:bodyPr/>
          <a:lstStyle/>
          <a:p>
            <a:r>
              <a:rPr lang="en-GB" sz="4000" dirty="0">
                <a:solidFill>
                  <a:schemeClr val="accent1">
                    <a:lumMod val="75000"/>
                  </a:schemeClr>
                </a:solidFill>
              </a:rPr>
              <a:t>External</a:t>
            </a:r>
            <a:r>
              <a:rPr lang="en-GB" dirty="0">
                <a:solidFill>
                  <a:schemeClr val="accent1">
                    <a:lumMod val="75000"/>
                  </a:schemeClr>
                </a:solidFill>
              </a:rPr>
              <a:t> communications</a:t>
            </a:r>
          </a:p>
        </p:txBody>
      </p:sp>
      <p:pic>
        <p:nvPicPr>
          <p:cNvPr id="24" name="Imagem 23">
            <a:extLst>
              <a:ext uri="{FF2B5EF4-FFF2-40B4-BE49-F238E27FC236}">
                <a16:creationId xmlns:a16="http://schemas.microsoft.com/office/drawing/2014/main" id="{271721F6-8C20-1843-85E6-730B9048C05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522505" y="1569573"/>
            <a:ext cx="885001" cy="885001"/>
          </a:xfrm>
          <a:prstGeom prst="rect">
            <a:avLst/>
          </a:prstGeom>
        </p:spPr>
      </p:pic>
      <p:sp>
        <p:nvSpPr>
          <p:cNvPr id="81" name="Retângulo 80">
            <a:extLst>
              <a:ext uri="{FF2B5EF4-FFF2-40B4-BE49-F238E27FC236}">
                <a16:creationId xmlns:a16="http://schemas.microsoft.com/office/drawing/2014/main" id="{A9254025-45FB-6B43-A445-172D11E0D7F7}"/>
              </a:ext>
            </a:extLst>
          </p:cNvPr>
          <p:cNvSpPr/>
          <p:nvPr/>
        </p:nvSpPr>
        <p:spPr>
          <a:xfrm>
            <a:off x="4283554" y="1425983"/>
            <a:ext cx="1362902" cy="706903"/>
          </a:xfrm>
          <a:prstGeom prst="rect">
            <a:avLst/>
          </a:prstGeom>
          <a:noFill/>
        </p:spPr>
        <p:txBody>
          <a:bodyPr wrap="none" lIns="91440" tIns="45720" rIns="91440" bIns="45720">
            <a:prstTxWarp prst="textArchUp">
              <a:avLst>
                <a:gd name="adj" fmla="val 11063651"/>
              </a:avLst>
            </a:prstTxWarp>
            <a:spAutoFit/>
          </a:bodyPr>
          <a:lstStyle/>
          <a:p>
            <a:pPr algn="ctr"/>
            <a:r>
              <a:rPr lang="pt-PT" sz="1600" dirty="0" err="1">
                <a:ln w="0"/>
                <a:effectLst>
                  <a:outerShdw blurRad="38100" dist="19050" dir="2700000" algn="tl" rotWithShape="0">
                    <a:schemeClr val="dk1">
                      <a:alpha val="40000"/>
                    </a:schemeClr>
                  </a:outerShdw>
                </a:effectLst>
              </a:rPr>
              <a:t>Incident</a:t>
            </a:r>
            <a:r>
              <a:rPr lang="pt-PT" sz="1600" dirty="0">
                <a:ln w="0"/>
                <a:effectLst>
                  <a:outerShdw blurRad="38100" dist="19050" dir="2700000" algn="tl" rotWithShape="0">
                    <a:schemeClr val="dk1">
                      <a:alpha val="40000"/>
                    </a:schemeClr>
                  </a:outerShdw>
                </a:effectLst>
              </a:rPr>
              <a:t> </a:t>
            </a:r>
            <a:r>
              <a:rPr lang="pt-PT" sz="1600" dirty="0" err="1">
                <a:ln w="0"/>
                <a:effectLst>
                  <a:outerShdw blurRad="38100" dist="19050" dir="2700000" algn="tl" rotWithShape="0">
                    <a:schemeClr val="dk1">
                      <a:alpha val="40000"/>
                    </a:schemeClr>
                  </a:outerShdw>
                </a:effectLst>
              </a:rPr>
              <a:t>Commander</a:t>
            </a:r>
            <a:endParaRPr lang="pt-PT" sz="1600" dirty="0">
              <a:ln w="0"/>
              <a:effectLst>
                <a:outerShdw blurRad="38100" dist="19050" dir="2700000" algn="tl" rotWithShape="0">
                  <a:schemeClr val="dk1">
                    <a:alpha val="40000"/>
                  </a:schemeClr>
                </a:outerShdw>
              </a:effectLst>
            </a:endParaRPr>
          </a:p>
        </p:txBody>
      </p:sp>
      <p:pic>
        <p:nvPicPr>
          <p:cNvPr id="51" name="Imagem 50">
            <a:extLst>
              <a:ext uri="{FF2B5EF4-FFF2-40B4-BE49-F238E27FC236}">
                <a16:creationId xmlns:a16="http://schemas.microsoft.com/office/drawing/2014/main" id="{ED26E0F6-7654-EB47-83D0-2487ABD2EEAF}"/>
              </a:ext>
            </a:extLst>
          </p:cNvPr>
          <p:cNvPicPr>
            <a:picLocks noChangeAspect="1"/>
          </p:cNvPicPr>
          <p:nvPr/>
        </p:nvPicPr>
        <p:blipFill>
          <a:blip r:embed="rId3">
            <a:alphaModFix amt="20000"/>
          </a:blip>
          <a:stretch>
            <a:fillRect/>
          </a:stretch>
        </p:blipFill>
        <p:spPr>
          <a:xfrm rot="20219414" flipV="1">
            <a:off x="3921357" y="1544175"/>
            <a:ext cx="6344877" cy="2439618"/>
          </a:xfrm>
          <a:prstGeom prst="rect">
            <a:avLst/>
          </a:prstGeom>
        </p:spPr>
      </p:pic>
      <p:sp>
        <p:nvSpPr>
          <p:cNvPr id="55" name="Retângulo Arredondado 54">
            <a:extLst>
              <a:ext uri="{FF2B5EF4-FFF2-40B4-BE49-F238E27FC236}">
                <a16:creationId xmlns:a16="http://schemas.microsoft.com/office/drawing/2014/main" id="{D9409C0B-1EF6-4449-AF47-3F8D082F3629}"/>
              </a:ext>
            </a:extLst>
          </p:cNvPr>
          <p:cNvSpPr/>
          <p:nvPr/>
        </p:nvSpPr>
        <p:spPr>
          <a:xfrm>
            <a:off x="6176585" y="4645821"/>
            <a:ext cx="1440000" cy="1440000"/>
          </a:xfrm>
          <a:prstGeom prst="roundRect">
            <a:avLst/>
          </a:prstGeom>
          <a:solidFill>
            <a:srgbClr val="FF81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b="1" dirty="0">
                <a:solidFill>
                  <a:prstClr val="white"/>
                </a:solidFill>
              </a:rPr>
              <a:t>Media</a:t>
            </a:r>
          </a:p>
        </p:txBody>
      </p:sp>
      <p:sp>
        <p:nvSpPr>
          <p:cNvPr id="56" name="Retângulo Arredondado 55">
            <a:extLst>
              <a:ext uri="{FF2B5EF4-FFF2-40B4-BE49-F238E27FC236}">
                <a16:creationId xmlns:a16="http://schemas.microsoft.com/office/drawing/2014/main" id="{235C8634-2AC7-D047-8957-DE4525755D4D}"/>
              </a:ext>
            </a:extLst>
          </p:cNvPr>
          <p:cNvSpPr/>
          <p:nvPr/>
        </p:nvSpPr>
        <p:spPr>
          <a:xfrm>
            <a:off x="4548014" y="4648640"/>
            <a:ext cx="1440000" cy="1440000"/>
          </a:xfrm>
          <a:prstGeom prst="roundRect">
            <a:avLst/>
          </a:prstGeom>
          <a:solidFill>
            <a:srgbClr val="FF81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Families</a:t>
            </a:r>
          </a:p>
        </p:txBody>
      </p:sp>
      <p:sp>
        <p:nvSpPr>
          <p:cNvPr id="61" name="Retângulo Arredondado 60">
            <a:extLst>
              <a:ext uri="{FF2B5EF4-FFF2-40B4-BE49-F238E27FC236}">
                <a16:creationId xmlns:a16="http://schemas.microsoft.com/office/drawing/2014/main" id="{CE9B3623-9AEC-9445-AD1F-E5B36167E1AB}"/>
              </a:ext>
            </a:extLst>
          </p:cNvPr>
          <p:cNvSpPr/>
          <p:nvPr/>
        </p:nvSpPr>
        <p:spPr>
          <a:xfrm>
            <a:off x="628382" y="3573130"/>
            <a:ext cx="1440000" cy="1440000"/>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Pre Hospital</a:t>
            </a:r>
          </a:p>
        </p:txBody>
      </p:sp>
      <p:pic>
        <p:nvPicPr>
          <p:cNvPr id="62" name="Imagem 61">
            <a:extLst>
              <a:ext uri="{FF2B5EF4-FFF2-40B4-BE49-F238E27FC236}">
                <a16:creationId xmlns:a16="http://schemas.microsoft.com/office/drawing/2014/main" id="{166D1E0C-A53C-374E-833E-DA35803CF88D}"/>
              </a:ext>
            </a:extLst>
          </p:cNvPr>
          <p:cNvPicPr>
            <a:picLocks noChangeAspect="1"/>
          </p:cNvPicPr>
          <p:nvPr/>
        </p:nvPicPr>
        <p:blipFill>
          <a:blip r:embed="rId3">
            <a:alphaModFix amt="20000"/>
          </a:blip>
          <a:stretch>
            <a:fillRect/>
          </a:stretch>
        </p:blipFill>
        <p:spPr>
          <a:xfrm rot="1380586" flipH="1" flipV="1">
            <a:off x="2370811" y="1983989"/>
            <a:ext cx="3182592" cy="2439618"/>
          </a:xfrm>
          <a:prstGeom prst="rect">
            <a:avLst/>
          </a:prstGeom>
        </p:spPr>
      </p:pic>
      <p:pic>
        <p:nvPicPr>
          <p:cNvPr id="63" name="Imagem 62">
            <a:extLst>
              <a:ext uri="{FF2B5EF4-FFF2-40B4-BE49-F238E27FC236}">
                <a16:creationId xmlns:a16="http://schemas.microsoft.com/office/drawing/2014/main" id="{4F00FB19-2FC2-D44D-A7C9-6E20555BAC7E}"/>
              </a:ext>
            </a:extLst>
          </p:cNvPr>
          <p:cNvPicPr>
            <a:picLocks noChangeAspect="1"/>
          </p:cNvPicPr>
          <p:nvPr/>
        </p:nvPicPr>
        <p:blipFill>
          <a:blip r:embed="rId3">
            <a:alphaModFix amt="20000"/>
          </a:blip>
          <a:stretch>
            <a:fillRect/>
          </a:stretch>
        </p:blipFill>
        <p:spPr>
          <a:xfrm rot="1380586" flipV="1">
            <a:off x="4696729" y="2844620"/>
            <a:ext cx="2638322" cy="1190732"/>
          </a:xfrm>
          <a:prstGeom prst="rect">
            <a:avLst/>
          </a:prstGeom>
        </p:spPr>
      </p:pic>
      <p:sp>
        <p:nvSpPr>
          <p:cNvPr id="5" name="CaixaDeTexto 4">
            <a:extLst>
              <a:ext uri="{FF2B5EF4-FFF2-40B4-BE49-F238E27FC236}">
                <a16:creationId xmlns:a16="http://schemas.microsoft.com/office/drawing/2014/main" id="{D434986B-407F-DE44-AAC5-8E7DB3DA9136}"/>
              </a:ext>
            </a:extLst>
          </p:cNvPr>
          <p:cNvSpPr txBox="1"/>
          <p:nvPr/>
        </p:nvSpPr>
        <p:spPr>
          <a:xfrm>
            <a:off x="7868216" y="3203798"/>
            <a:ext cx="2159566" cy="369332"/>
          </a:xfrm>
          <a:prstGeom prst="rect">
            <a:avLst/>
          </a:prstGeom>
          <a:noFill/>
        </p:spPr>
        <p:txBody>
          <a:bodyPr wrap="none" rtlCol="0">
            <a:spAutoFit/>
          </a:bodyPr>
          <a:lstStyle/>
          <a:p>
            <a:r>
              <a:rPr lang="en-GB" dirty="0"/>
              <a:t>Functional capacity</a:t>
            </a:r>
          </a:p>
        </p:txBody>
      </p:sp>
      <p:sp>
        <p:nvSpPr>
          <p:cNvPr id="64" name="CaixaDeTexto 63">
            <a:extLst>
              <a:ext uri="{FF2B5EF4-FFF2-40B4-BE49-F238E27FC236}">
                <a16:creationId xmlns:a16="http://schemas.microsoft.com/office/drawing/2014/main" id="{D50152D4-5AAC-6C42-9E18-43F777EA6453}"/>
              </a:ext>
            </a:extLst>
          </p:cNvPr>
          <p:cNvSpPr txBox="1"/>
          <p:nvPr/>
        </p:nvSpPr>
        <p:spPr>
          <a:xfrm>
            <a:off x="2087744" y="3849510"/>
            <a:ext cx="2159566" cy="369332"/>
          </a:xfrm>
          <a:prstGeom prst="rect">
            <a:avLst/>
          </a:prstGeom>
          <a:noFill/>
        </p:spPr>
        <p:txBody>
          <a:bodyPr wrap="none" rtlCol="0">
            <a:spAutoFit/>
          </a:bodyPr>
          <a:lstStyle/>
          <a:p>
            <a:r>
              <a:rPr lang="en-GB" dirty="0"/>
              <a:t>Functional capacity</a:t>
            </a:r>
          </a:p>
        </p:txBody>
      </p:sp>
      <p:sp>
        <p:nvSpPr>
          <p:cNvPr id="65" name="CaixaDeTexto 64">
            <a:extLst>
              <a:ext uri="{FF2B5EF4-FFF2-40B4-BE49-F238E27FC236}">
                <a16:creationId xmlns:a16="http://schemas.microsoft.com/office/drawing/2014/main" id="{E1BA426D-211A-F94A-ADBF-C7110394D7E8}"/>
              </a:ext>
            </a:extLst>
          </p:cNvPr>
          <p:cNvSpPr txBox="1"/>
          <p:nvPr/>
        </p:nvSpPr>
        <p:spPr>
          <a:xfrm>
            <a:off x="2530614" y="5074663"/>
            <a:ext cx="1964195" cy="646331"/>
          </a:xfrm>
          <a:prstGeom prst="rect">
            <a:avLst/>
          </a:prstGeom>
          <a:noFill/>
        </p:spPr>
        <p:txBody>
          <a:bodyPr wrap="square" rtlCol="0">
            <a:spAutoFit/>
          </a:bodyPr>
          <a:lstStyle/>
          <a:p>
            <a:pPr algn="r"/>
            <a:r>
              <a:rPr lang="en-GB" dirty="0"/>
              <a:t>Information about patient status</a:t>
            </a:r>
          </a:p>
        </p:txBody>
      </p:sp>
      <p:sp>
        <p:nvSpPr>
          <p:cNvPr id="66" name="CaixaDeTexto 65">
            <a:extLst>
              <a:ext uri="{FF2B5EF4-FFF2-40B4-BE49-F238E27FC236}">
                <a16:creationId xmlns:a16="http://schemas.microsoft.com/office/drawing/2014/main" id="{8B4A731F-9B41-2F45-A845-E74E38314A29}"/>
              </a:ext>
            </a:extLst>
          </p:cNvPr>
          <p:cNvSpPr txBox="1"/>
          <p:nvPr/>
        </p:nvSpPr>
        <p:spPr>
          <a:xfrm>
            <a:off x="7706430" y="4608493"/>
            <a:ext cx="1964195" cy="1477328"/>
          </a:xfrm>
          <a:prstGeom prst="rect">
            <a:avLst/>
          </a:prstGeom>
          <a:noFill/>
        </p:spPr>
        <p:txBody>
          <a:bodyPr wrap="square" rtlCol="0">
            <a:spAutoFit/>
          </a:bodyPr>
          <a:lstStyle/>
          <a:p>
            <a:r>
              <a:rPr lang="en-GB" dirty="0"/>
              <a:t>Information about ongoing situation &amp;</a:t>
            </a:r>
          </a:p>
          <a:p>
            <a:r>
              <a:rPr lang="en-GB" dirty="0"/>
              <a:t>Alert messages to the population</a:t>
            </a:r>
          </a:p>
        </p:txBody>
      </p:sp>
      <p:sp>
        <p:nvSpPr>
          <p:cNvPr id="19" name="Retângulo Arredondado 18">
            <a:extLst>
              <a:ext uri="{FF2B5EF4-FFF2-40B4-BE49-F238E27FC236}">
                <a16:creationId xmlns:a16="http://schemas.microsoft.com/office/drawing/2014/main" id="{5636A15D-58D1-394E-93FD-5203D2771260}"/>
              </a:ext>
            </a:extLst>
          </p:cNvPr>
          <p:cNvSpPr/>
          <p:nvPr/>
        </p:nvSpPr>
        <p:spPr>
          <a:xfrm>
            <a:off x="10282701" y="2367665"/>
            <a:ext cx="1440000" cy="14400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b="1" dirty="0">
                <a:solidFill>
                  <a:prstClr val="white"/>
                </a:solidFill>
              </a:rPr>
              <a:t>Other Hospitals</a:t>
            </a:r>
          </a:p>
        </p:txBody>
      </p:sp>
    </p:spTree>
    <p:extLst>
      <p:ext uri="{BB962C8B-B14F-4D97-AF65-F5344CB8AC3E}">
        <p14:creationId xmlns:p14="http://schemas.microsoft.com/office/powerpoint/2010/main" val="378187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dissolve">
                                      <p:cBhvr>
                                        <p:cTn id="7" dur="500"/>
                                        <p:tgtEl>
                                          <p:spTgt spid="6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dissolve">
                                      <p:cBhvr>
                                        <p:cTn id="10" dur="500"/>
                                        <p:tgtEl>
                                          <p:spTgt spid="64"/>
                                        </p:tgtEl>
                                      </p:cBhvr>
                                    </p:animEffect>
                                  </p:childTnLst>
                                </p:cTn>
                              </p:par>
                              <p:par>
                                <p:cTn id="11" presetID="9" presetClass="entr" presetSubtype="0" fill="hold" nodeType="with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dissolve">
                                      <p:cBhvr>
                                        <p:cTn id="13" dur="500"/>
                                        <p:tgtEl>
                                          <p:spTgt spid="62"/>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dissolve">
                                      <p:cBhvr>
                                        <p:cTn id="18" dur="500"/>
                                        <p:tgtEl>
                                          <p:spTgt spid="63"/>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dissolve">
                                      <p:cBhvr>
                                        <p:cTn id="21" dur="500"/>
                                        <p:tgtEl>
                                          <p:spTgt spid="55"/>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dissolve">
                                      <p:cBhvr>
                                        <p:cTn id="24" dur="500"/>
                                        <p:tgtEl>
                                          <p:spTgt spid="66"/>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dissolve">
                                      <p:cBhvr>
                                        <p:cTn id="27" dur="500"/>
                                        <p:tgtEl>
                                          <p:spTgt spid="65"/>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dissolve">
                                      <p:cBhvr>
                                        <p:cTn id="30" dur="500"/>
                                        <p:tgtEl>
                                          <p:spTgt spid="56"/>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dissolve">
                                      <p:cBhvr>
                                        <p:cTn id="35" dur="500"/>
                                        <p:tgtEl>
                                          <p:spTgt spid="51"/>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dissolve">
                                      <p:cBhvr>
                                        <p:cTn id="38" dur="500"/>
                                        <p:tgtEl>
                                          <p:spTgt spid="5"/>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dissolve">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61" grpId="0" animBg="1"/>
      <p:bldP spid="5" grpId="0"/>
      <p:bldP spid="64" grpId="0"/>
      <p:bldP spid="65" grpId="0"/>
      <p:bldP spid="66" grpId="0"/>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o Texto 2">
            <a:extLst>
              <a:ext uri="{FF2B5EF4-FFF2-40B4-BE49-F238E27FC236}">
                <a16:creationId xmlns:a16="http://schemas.microsoft.com/office/drawing/2014/main" id="{E7D82E6A-DA77-5C4F-A196-C36FE86DCB02}"/>
              </a:ext>
            </a:extLst>
          </p:cNvPr>
          <p:cNvSpPr>
            <a:spLocks noGrp="1"/>
          </p:cNvSpPr>
          <p:nvPr>
            <p:ph type="body" sz="quarter" idx="13"/>
          </p:nvPr>
        </p:nvSpPr>
        <p:spPr/>
        <p:txBody>
          <a:bodyPr>
            <a:normAutofit/>
          </a:bodyPr>
          <a:lstStyle/>
          <a:p>
            <a:r>
              <a:rPr lang="en-GB" b="1" dirty="0"/>
              <a:t>Media communication packages</a:t>
            </a:r>
          </a:p>
        </p:txBody>
      </p:sp>
      <p:sp>
        <p:nvSpPr>
          <p:cNvPr id="6" name="Marcador de Posição do Número do Diapositivo 5">
            <a:extLst>
              <a:ext uri="{FF2B5EF4-FFF2-40B4-BE49-F238E27FC236}">
                <a16:creationId xmlns:a16="http://schemas.microsoft.com/office/drawing/2014/main" id="{D708FD58-DBCD-9A43-95A7-8F213F51AC82}"/>
              </a:ext>
            </a:extLst>
          </p:cNvPr>
          <p:cNvSpPr>
            <a:spLocks noGrp="1"/>
          </p:cNvSpPr>
          <p:nvPr>
            <p:ph type="sldNum" sz="quarter" idx="16"/>
          </p:nvPr>
        </p:nvSpPr>
        <p:spPr/>
        <p:txBody>
          <a:bodyPr/>
          <a:lstStyle/>
          <a:p>
            <a:fld id="{A74CE0EA-F3B5-4684-BA10-C594598FDB9C}" type="slidenum">
              <a:rPr lang="en-GB" noProof="0" smtClean="0"/>
              <a:pPr/>
              <a:t>9</a:t>
            </a:fld>
            <a:endParaRPr lang="en-GB" noProof="0"/>
          </a:p>
        </p:txBody>
      </p:sp>
      <p:sp>
        <p:nvSpPr>
          <p:cNvPr id="8" name="Título 7">
            <a:extLst>
              <a:ext uri="{FF2B5EF4-FFF2-40B4-BE49-F238E27FC236}">
                <a16:creationId xmlns:a16="http://schemas.microsoft.com/office/drawing/2014/main" id="{EC03B4E9-3780-A34A-9F27-2E5D46B6951C}"/>
              </a:ext>
            </a:extLst>
          </p:cNvPr>
          <p:cNvSpPr>
            <a:spLocks noGrp="1"/>
          </p:cNvSpPr>
          <p:nvPr>
            <p:ph type="title"/>
          </p:nvPr>
        </p:nvSpPr>
        <p:spPr/>
        <p:txBody>
          <a:bodyPr/>
          <a:lstStyle/>
          <a:p>
            <a:r>
              <a:rPr lang="en-GB" sz="4000" dirty="0">
                <a:solidFill>
                  <a:schemeClr val="accent1">
                    <a:lumMod val="75000"/>
                  </a:schemeClr>
                </a:solidFill>
              </a:rPr>
              <a:t>External</a:t>
            </a:r>
            <a:r>
              <a:rPr lang="en-GB" dirty="0">
                <a:solidFill>
                  <a:schemeClr val="accent1">
                    <a:lumMod val="75000"/>
                  </a:schemeClr>
                </a:solidFill>
              </a:rPr>
              <a:t> communications</a:t>
            </a:r>
          </a:p>
        </p:txBody>
      </p:sp>
      <p:pic>
        <p:nvPicPr>
          <p:cNvPr id="24" name="Imagem 23">
            <a:extLst>
              <a:ext uri="{FF2B5EF4-FFF2-40B4-BE49-F238E27FC236}">
                <a16:creationId xmlns:a16="http://schemas.microsoft.com/office/drawing/2014/main" id="{271721F6-8C20-1843-85E6-730B9048C05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522505" y="1569573"/>
            <a:ext cx="885001" cy="885001"/>
          </a:xfrm>
          <a:prstGeom prst="rect">
            <a:avLst/>
          </a:prstGeom>
        </p:spPr>
      </p:pic>
      <p:sp>
        <p:nvSpPr>
          <p:cNvPr id="81" name="Retângulo 80">
            <a:extLst>
              <a:ext uri="{FF2B5EF4-FFF2-40B4-BE49-F238E27FC236}">
                <a16:creationId xmlns:a16="http://schemas.microsoft.com/office/drawing/2014/main" id="{A9254025-45FB-6B43-A445-172D11E0D7F7}"/>
              </a:ext>
            </a:extLst>
          </p:cNvPr>
          <p:cNvSpPr/>
          <p:nvPr/>
        </p:nvSpPr>
        <p:spPr>
          <a:xfrm>
            <a:off x="4283554" y="1425983"/>
            <a:ext cx="1362902" cy="706903"/>
          </a:xfrm>
          <a:prstGeom prst="rect">
            <a:avLst/>
          </a:prstGeom>
          <a:noFill/>
        </p:spPr>
        <p:txBody>
          <a:bodyPr wrap="none" lIns="91440" tIns="45720" rIns="91440" bIns="45720">
            <a:prstTxWarp prst="textArchUp">
              <a:avLst>
                <a:gd name="adj" fmla="val 11063651"/>
              </a:avLst>
            </a:prstTxWarp>
            <a:spAutoFit/>
          </a:bodyPr>
          <a:lstStyle/>
          <a:p>
            <a:pPr algn="ctr"/>
            <a:r>
              <a:rPr lang="pt-PT" sz="1600" dirty="0" err="1">
                <a:ln w="0"/>
                <a:effectLst>
                  <a:outerShdw blurRad="38100" dist="19050" dir="2700000" algn="tl" rotWithShape="0">
                    <a:schemeClr val="dk1">
                      <a:alpha val="40000"/>
                    </a:schemeClr>
                  </a:outerShdw>
                </a:effectLst>
              </a:rPr>
              <a:t>Incident</a:t>
            </a:r>
            <a:r>
              <a:rPr lang="pt-PT" sz="1600" dirty="0">
                <a:ln w="0"/>
                <a:effectLst>
                  <a:outerShdw blurRad="38100" dist="19050" dir="2700000" algn="tl" rotWithShape="0">
                    <a:schemeClr val="dk1">
                      <a:alpha val="40000"/>
                    </a:schemeClr>
                  </a:outerShdw>
                </a:effectLst>
              </a:rPr>
              <a:t> </a:t>
            </a:r>
            <a:r>
              <a:rPr lang="pt-PT" sz="1600" dirty="0" err="1">
                <a:ln w="0"/>
                <a:effectLst>
                  <a:outerShdw blurRad="38100" dist="19050" dir="2700000" algn="tl" rotWithShape="0">
                    <a:schemeClr val="dk1">
                      <a:alpha val="40000"/>
                    </a:schemeClr>
                  </a:outerShdw>
                </a:effectLst>
              </a:rPr>
              <a:t>Commander</a:t>
            </a:r>
            <a:endParaRPr lang="pt-PT" sz="1600" dirty="0">
              <a:ln w="0"/>
              <a:effectLst>
                <a:outerShdw blurRad="38100" dist="19050" dir="2700000" algn="tl" rotWithShape="0">
                  <a:schemeClr val="dk1">
                    <a:alpha val="40000"/>
                  </a:schemeClr>
                </a:outerShdw>
              </a:effectLst>
            </a:endParaRPr>
          </a:p>
        </p:txBody>
      </p:sp>
      <p:sp>
        <p:nvSpPr>
          <p:cNvPr id="55" name="Retângulo Arredondado 54">
            <a:extLst>
              <a:ext uri="{FF2B5EF4-FFF2-40B4-BE49-F238E27FC236}">
                <a16:creationId xmlns:a16="http://schemas.microsoft.com/office/drawing/2014/main" id="{D9409C0B-1EF6-4449-AF47-3F8D082F3629}"/>
              </a:ext>
            </a:extLst>
          </p:cNvPr>
          <p:cNvSpPr/>
          <p:nvPr/>
        </p:nvSpPr>
        <p:spPr>
          <a:xfrm>
            <a:off x="6176585" y="4645821"/>
            <a:ext cx="1440000" cy="1440000"/>
          </a:xfrm>
          <a:prstGeom prst="roundRect">
            <a:avLst/>
          </a:prstGeom>
          <a:solidFill>
            <a:srgbClr val="FF81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b="1" dirty="0">
                <a:solidFill>
                  <a:prstClr val="white"/>
                </a:solidFill>
              </a:rPr>
              <a:t>Media</a:t>
            </a:r>
          </a:p>
        </p:txBody>
      </p:sp>
      <p:pic>
        <p:nvPicPr>
          <p:cNvPr id="63" name="Imagem 62">
            <a:extLst>
              <a:ext uri="{FF2B5EF4-FFF2-40B4-BE49-F238E27FC236}">
                <a16:creationId xmlns:a16="http://schemas.microsoft.com/office/drawing/2014/main" id="{4F00FB19-2FC2-D44D-A7C9-6E20555BAC7E}"/>
              </a:ext>
            </a:extLst>
          </p:cNvPr>
          <p:cNvPicPr>
            <a:picLocks noChangeAspect="1"/>
          </p:cNvPicPr>
          <p:nvPr/>
        </p:nvPicPr>
        <p:blipFill>
          <a:blip r:embed="rId3">
            <a:alphaModFix amt="20000"/>
          </a:blip>
          <a:stretch>
            <a:fillRect/>
          </a:stretch>
        </p:blipFill>
        <p:spPr>
          <a:xfrm rot="1380586" flipV="1">
            <a:off x="4696729" y="2844620"/>
            <a:ext cx="2638322" cy="1190732"/>
          </a:xfrm>
          <a:prstGeom prst="rect">
            <a:avLst/>
          </a:prstGeom>
        </p:spPr>
      </p:pic>
      <p:sp>
        <p:nvSpPr>
          <p:cNvPr id="66" name="CaixaDeTexto 65">
            <a:extLst>
              <a:ext uri="{FF2B5EF4-FFF2-40B4-BE49-F238E27FC236}">
                <a16:creationId xmlns:a16="http://schemas.microsoft.com/office/drawing/2014/main" id="{8B4A731F-9B41-2F45-A845-E74E38314A29}"/>
              </a:ext>
            </a:extLst>
          </p:cNvPr>
          <p:cNvSpPr txBox="1"/>
          <p:nvPr/>
        </p:nvSpPr>
        <p:spPr>
          <a:xfrm>
            <a:off x="7706430" y="4608493"/>
            <a:ext cx="1964195" cy="1477328"/>
          </a:xfrm>
          <a:prstGeom prst="rect">
            <a:avLst/>
          </a:prstGeom>
          <a:noFill/>
        </p:spPr>
        <p:txBody>
          <a:bodyPr wrap="square" rtlCol="0">
            <a:spAutoFit/>
          </a:bodyPr>
          <a:lstStyle/>
          <a:p>
            <a:r>
              <a:rPr lang="en-GB" dirty="0"/>
              <a:t>Information about ongoing situation &amp;</a:t>
            </a:r>
          </a:p>
          <a:p>
            <a:r>
              <a:rPr lang="en-GB" dirty="0"/>
              <a:t>Alert messages to the population</a:t>
            </a:r>
          </a:p>
        </p:txBody>
      </p:sp>
      <p:pic>
        <p:nvPicPr>
          <p:cNvPr id="1028" name="Picture 4" descr="Pin on Facebook logo vector">
            <a:extLst>
              <a:ext uri="{FF2B5EF4-FFF2-40B4-BE49-F238E27FC236}">
                <a16:creationId xmlns:a16="http://schemas.microsoft.com/office/drawing/2014/main" id="{7D98A1D7-4832-F04D-A9FF-C391411845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871" t="11410" r="10215" b="15245"/>
          <a:stretch/>
        </p:blipFill>
        <p:spPr bwMode="auto">
          <a:xfrm>
            <a:off x="9014386" y="1478148"/>
            <a:ext cx="1019304" cy="972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hatsApp Logo Vector EPS Free Download, Logo, Icons, Clipart | Logo keren,  Desain logo, Aplikasi">
            <a:extLst>
              <a:ext uri="{FF2B5EF4-FFF2-40B4-BE49-F238E27FC236}">
                <a16:creationId xmlns:a16="http://schemas.microsoft.com/office/drawing/2014/main" id="{1C52896A-CE73-4449-ADEC-1AA079B436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27134" y="1478148"/>
            <a:ext cx="972000" cy="972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witter Logo | The most famous brands and company logos in the world">
            <a:extLst>
              <a:ext uri="{FF2B5EF4-FFF2-40B4-BE49-F238E27FC236}">
                <a16:creationId xmlns:a16="http://schemas.microsoft.com/office/drawing/2014/main" id="{96CA50E8-AD8B-C246-A7C7-53430DDA915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703" r="22181"/>
          <a:stretch/>
        </p:blipFill>
        <p:spPr bwMode="auto">
          <a:xfrm>
            <a:off x="10227470" y="1521385"/>
            <a:ext cx="974052" cy="972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elegram logo button | Telegram logo, Logo buttons, Made video">
            <a:extLst>
              <a:ext uri="{FF2B5EF4-FFF2-40B4-BE49-F238E27FC236}">
                <a16:creationId xmlns:a16="http://schemas.microsoft.com/office/drawing/2014/main" id="{E4CFE609-B148-5F45-A774-67007EE4BF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45473" y="2762215"/>
            <a:ext cx="935321" cy="9720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14" descr="Instagram Brand Resources">
            <a:extLst>
              <a:ext uri="{FF2B5EF4-FFF2-40B4-BE49-F238E27FC236}">
                <a16:creationId xmlns:a16="http://schemas.microsoft.com/office/drawing/2014/main" id="{7E3D2C9B-7E51-E74F-AB96-91E5715356C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40" name="Picture 16" descr="Major Updates Coming To Instagram in 2020 | NewsGram">
            <a:extLst>
              <a:ext uri="{FF2B5EF4-FFF2-40B4-BE49-F238E27FC236}">
                <a16:creationId xmlns:a16="http://schemas.microsoft.com/office/drawing/2014/main" id="{5DAB5911-A461-C74F-9D66-A8443A3D678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582" t="10148" r="11043" b="9953"/>
          <a:stretch/>
        </p:blipFill>
        <p:spPr bwMode="auto">
          <a:xfrm>
            <a:off x="9032952" y="2762215"/>
            <a:ext cx="982171" cy="9720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Facebook Messenger Logo - PNG e Vetor - Download de Logo">
            <a:extLst>
              <a:ext uri="{FF2B5EF4-FFF2-40B4-BE49-F238E27FC236}">
                <a16:creationId xmlns:a16="http://schemas.microsoft.com/office/drawing/2014/main" id="{8D915515-549C-E84E-8807-D72AE365B4F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6242" b="8435"/>
          <a:stretch/>
        </p:blipFill>
        <p:spPr bwMode="auto">
          <a:xfrm>
            <a:off x="10144904" y="2762215"/>
            <a:ext cx="1139184" cy="972000"/>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7547066D-0A38-3047-BE74-05BCFA5624CD}"/>
              </a:ext>
            </a:extLst>
          </p:cNvPr>
          <p:cNvSpPr txBox="1"/>
          <p:nvPr/>
        </p:nvSpPr>
        <p:spPr>
          <a:xfrm>
            <a:off x="479999" y="2678946"/>
            <a:ext cx="4927507" cy="1477328"/>
          </a:xfrm>
          <a:prstGeom prst="rect">
            <a:avLst/>
          </a:prstGeom>
          <a:noFill/>
        </p:spPr>
        <p:txBody>
          <a:bodyPr wrap="square" rtlCol="0">
            <a:spAutoFit/>
          </a:bodyPr>
          <a:lstStyle/>
          <a:p>
            <a:pPr marL="285750" indent="-285750" algn="r" rtl="1">
              <a:buFont typeface="Wingdings" panose="05000000000000000000" pitchFamily="2" charset="2"/>
              <a:buChar char="ü"/>
            </a:pPr>
            <a:r>
              <a:rPr lang="fa-IR" dirty="0">
                <a:cs typeface="B Nazanin" panose="00000400000000000000" pitchFamily="2" charset="-78"/>
              </a:rPr>
              <a:t>توسعه چند الگو (تمپلیت) برای پیام‌های رسانه‌های اجتماعی و بیانیه‌های مطبوعاتی را در نظر بگیرید.</a:t>
            </a:r>
          </a:p>
          <a:p>
            <a:pPr marL="285750" indent="-285750" algn="r" rtl="1">
              <a:buFont typeface="Wingdings" panose="05000000000000000000" pitchFamily="2" charset="2"/>
              <a:buChar char="ü"/>
            </a:pPr>
            <a:r>
              <a:rPr lang="fa-IR" dirty="0">
                <a:cs typeface="B Nazanin" panose="00000400000000000000" pitchFamily="2" charset="-78"/>
              </a:rPr>
              <a:t>تغذیه اطلاعاتی رسانه‌ها مهم است، اما آگاه نگه‌داشتن جمعیت نیز اهمیت دارد.</a:t>
            </a:r>
          </a:p>
          <a:p>
            <a:pPr marL="285750" indent="-285750" algn="r" rtl="1">
              <a:buFont typeface="Wingdings" panose="05000000000000000000" pitchFamily="2" charset="2"/>
              <a:buChar char="ü"/>
            </a:pPr>
            <a:r>
              <a:rPr lang="fa-IR" dirty="0">
                <a:cs typeface="B Nazanin" panose="00000400000000000000" pitchFamily="2" charset="-78"/>
              </a:rPr>
              <a:t>این کار باید با تیم ارتباطات بیمارستان هماهنگ شود.</a:t>
            </a:r>
          </a:p>
        </p:txBody>
      </p:sp>
      <p:sp>
        <p:nvSpPr>
          <p:cNvPr id="18" name="Retângulo 17">
            <a:extLst>
              <a:ext uri="{FF2B5EF4-FFF2-40B4-BE49-F238E27FC236}">
                <a16:creationId xmlns:a16="http://schemas.microsoft.com/office/drawing/2014/main" id="{F683FB9B-3DF8-FD47-AEB4-FFB766F7A94E}"/>
              </a:ext>
            </a:extLst>
          </p:cNvPr>
          <p:cNvSpPr/>
          <p:nvPr/>
        </p:nvSpPr>
        <p:spPr>
          <a:xfrm>
            <a:off x="729938" y="5117652"/>
            <a:ext cx="4530994" cy="1107996"/>
          </a:xfrm>
          <a:prstGeom prst="rect">
            <a:avLst/>
          </a:prstGeom>
          <a:solidFill>
            <a:srgbClr val="C00000"/>
          </a:solidFill>
        </p:spPr>
        <p:txBody>
          <a:bodyPr wrap="square">
            <a:spAutoFit/>
          </a:bodyPr>
          <a:lstStyle/>
          <a:p>
            <a:pPr algn="just" rtl="1"/>
            <a:r>
              <a:rPr lang="fa-IR" sz="2200" b="1" dirty="0">
                <a:cs typeface="B Nazanin" panose="00000400000000000000" pitchFamily="2" charset="-78"/>
              </a:rPr>
              <a:t>از حساب‌های شخصی خود در شبکه‌های اجتماعی برای انتشار تصاویر یا هرگونه اطلاعات دیگر درباره رویداد استفاده نکنید.</a:t>
            </a:r>
            <a:endParaRPr lang="pt-PT" sz="2200" b="1" dirty="0">
              <a:solidFill>
                <a:schemeClr val="bg1"/>
              </a:solidFill>
              <a:cs typeface="B Nazanin" panose="00000400000000000000" pitchFamily="2" charset="-78"/>
            </a:endParaRPr>
          </a:p>
        </p:txBody>
      </p:sp>
    </p:spTree>
    <p:extLst>
      <p:ext uri="{BB962C8B-B14F-4D97-AF65-F5344CB8AC3E}">
        <p14:creationId xmlns:p14="http://schemas.microsoft.com/office/powerpoint/2010/main" val="392722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heme/theme1.xml><?xml version="1.0" encoding="utf-8"?>
<a:theme xmlns:a="http://schemas.openxmlformats.org/drawingml/2006/main" name="2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01897C679C209B49BB6400195E6B9F86" ma:contentTypeVersion="12" ma:contentTypeDescription="Criar um novo documento." ma:contentTypeScope="" ma:versionID="86ebd10ce165b479d6ec8c6b5bbc6cbb">
  <xsd:schema xmlns:xsd="http://www.w3.org/2001/XMLSchema" xmlns:xs="http://www.w3.org/2001/XMLSchema" xmlns:p="http://schemas.microsoft.com/office/2006/metadata/properties" xmlns:ns2="068bfd26-c1d3-4e28-95ec-b238ff2aba07" xmlns:ns3="e2930497-f385-4012-8f08-82a2733b83d3" targetNamespace="http://schemas.microsoft.com/office/2006/metadata/properties" ma:root="true" ma:fieldsID="f15eab20cdaac5acf2acebc50b41f576" ns2:_="" ns3:_="">
    <xsd:import namespace="068bfd26-c1d3-4e28-95ec-b238ff2aba07"/>
    <xsd:import namespace="e2930497-f385-4012-8f08-82a2733b83d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8bfd26-c1d3-4e28-95ec-b238ff2aba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2930497-f385-4012-8f08-82a2733b83d3" elementFormDefault="qualified">
    <xsd:import namespace="http://schemas.microsoft.com/office/2006/documentManagement/types"/>
    <xsd:import namespace="http://schemas.microsoft.com/office/infopath/2007/PartnerControls"/>
    <xsd:element name="SharedWithUsers" ma:index="10" nillable="true" ma:displayName="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hes de Partilhado Com"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A12287A-0C58-493E-8DEB-2804FF81EA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68bfd26-c1d3-4e28-95ec-b238ff2aba07"/>
    <ds:schemaRef ds:uri="e2930497-f385-4012-8f08-82a2733b83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79495BF-44FA-466B-9AD5-8A2D5433708B}">
  <ds:schemaRefs>
    <ds:schemaRef ds:uri="http://purl.org/dc/elements/1.1/"/>
    <ds:schemaRef ds:uri="http://purl.org/dc/dcmitype/"/>
    <ds:schemaRef ds:uri="e2930497-f385-4012-8f08-82a2733b83d3"/>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068bfd26-c1d3-4e28-95ec-b238ff2aba07"/>
    <ds:schemaRef ds:uri="http://www.w3.org/XML/1998/namespace"/>
    <ds:schemaRef ds:uri="http://purl.org/dc/terms/"/>
  </ds:schemaRefs>
</ds:datastoreItem>
</file>

<file path=customXml/itemProps3.xml><?xml version="1.0" encoding="utf-8"?>
<ds:datastoreItem xmlns:ds="http://schemas.openxmlformats.org/officeDocument/2006/customXml" ds:itemID="{D5E76BB6-6454-4790-81D2-90F83D7FE07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14565</TotalTime>
  <Words>1310</Words>
  <Application>Microsoft Office PowerPoint</Application>
  <PresentationFormat>Widescreen</PresentationFormat>
  <Paragraphs>234</Paragraphs>
  <Slides>28</Slides>
  <Notes>8</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Arial</vt:lpstr>
      <vt:lpstr>B Nazanin</vt:lpstr>
      <vt:lpstr>Calibri</vt:lpstr>
      <vt:lpstr>Ebrima</vt:lpstr>
      <vt:lpstr>Lato Light</vt:lpstr>
      <vt:lpstr>Roboto</vt:lpstr>
      <vt:lpstr>Times New Roman</vt:lpstr>
      <vt:lpstr>Wingdings</vt:lpstr>
      <vt:lpstr>2_Office Theme</vt:lpstr>
      <vt:lpstr>PowerPoint Presentation</vt:lpstr>
      <vt:lpstr>Checking the Agenda</vt:lpstr>
      <vt:lpstr>Staff Roles</vt:lpstr>
      <vt:lpstr>Ensure clear communication channels </vt:lpstr>
      <vt:lpstr>The Incident Commander &amp; the different phases of the plan</vt:lpstr>
      <vt:lpstr>What should the Incident Commander do ?</vt:lpstr>
      <vt:lpstr>Internal communications</vt:lpstr>
      <vt:lpstr>External communications</vt:lpstr>
      <vt:lpstr>External communications</vt:lpstr>
      <vt:lpstr>Debriefing</vt:lpstr>
      <vt:lpstr>Debriefing</vt:lpstr>
      <vt:lpstr>The Psychological Impact on Staff</vt:lpstr>
      <vt:lpstr>What should the Incident Commander do ?</vt:lpstr>
      <vt:lpstr>What should the Incident Commander do ?</vt:lpstr>
      <vt:lpstr>What should the Incident Commander do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Checking the Agenda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REDDY, Nayini Sonali</dc:creator>
  <cp:lastModifiedBy>Yones Hoseinzadeh</cp:lastModifiedBy>
  <cp:revision>153</cp:revision>
  <dcterms:created xsi:type="dcterms:W3CDTF">2018-09-12T10:22:54Z</dcterms:created>
  <dcterms:modified xsi:type="dcterms:W3CDTF">2025-11-23T08:01:49Z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0x01010001897C679C209B49BB6400195E6B9F86</vt:lpwstr>
  </property>
</Properties>
</file>